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curriculum.gov.bc.ca/competencies/critical_thinking" TargetMode="External"/><Relationship Id="rId2" Type="http://schemas.openxmlformats.org/officeDocument/2006/relationships/hyperlink" Target="https://curriculum.gov.bc.ca/competencies/creative_thinking" TargetMode="External"/><Relationship Id="rId1" Type="http://schemas.openxmlformats.org/officeDocument/2006/relationships/hyperlink" Target="https://curriculum.gov.bc.ca/competencies/communication" TargetMode="External"/><Relationship Id="rId6" Type="http://schemas.openxmlformats.org/officeDocument/2006/relationships/hyperlink" Target="https://curriculum.gov.bc.ca/competencies/social-responsibility" TargetMode="External"/><Relationship Id="rId5" Type="http://schemas.openxmlformats.org/officeDocument/2006/relationships/hyperlink" Target="https://curriculum.gov.bc.ca/competencies/personal-awareness-responsibility" TargetMode="External"/><Relationship Id="rId4" Type="http://schemas.openxmlformats.org/officeDocument/2006/relationships/hyperlink" Target="https://curriculum.gov.bc.ca/competencies/ppci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curriculum.gov.bc.ca/competencies/critical_thinking" TargetMode="External"/><Relationship Id="rId2" Type="http://schemas.openxmlformats.org/officeDocument/2006/relationships/hyperlink" Target="https://curriculum.gov.bc.ca/competencies/creative_thinking" TargetMode="External"/><Relationship Id="rId1" Type="http://schemas.openxmlformats.org/officeDocument/2006/relationships/hyperlink" Target="https://curriculum.gov.bc.ca/competencies/communication" TargetMode="External"/><Relationship Id="rId6" Type="http://schemas.openxmlformats.org/officeDocument/2006/relationships/hyperlink" Target="https://curriculum.gov.bc.ca/competencies/social-responsibility" TargetMode="External"/><Relationship Id="rId5" Type="http://schemas.openxmlformats.org/officeDocument/2006/relationships/hyperlink" Target="https://curriculum.gov.bc.ca/competencies/personal-awareness-responsibility" TargetMode="External"/><Relationship Id="rId4" Type="http://schemas.openxmlformats.org/officeDocument/2006/relationships/hyperlink" Target="https://curriculum.gov.bc.ca/competencies/ppci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A04E0-81BF-4AD9-9E4B-31C95AFF530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87B9128-F914-4254-89EF-6DDA8436D42B}">
      <dgm:prSet/>
      <dgm:spPr/>
      <dgm:t>
        <a:bodyPr/>
        <a:lstStyle/>
        <a:p>
          <a:r>
            <a:rPr lang="fr-CA"/>
            <a:t>Curriculum tab drops down to subject areas, subdivided by Grade level</a:t>
          </a:r>
          <a:endParaRPr lang="en-US"/>
        </a:p>
      </dgm:t>
    </dgm:pt>
    <dgm:pt modelId="{1FF48BAE-06A6-4F0D-B92F-0A49FFC8CC20}" type="parTrans" cxnId="{87CF280C-79F2-4280-B6C5-0F3255B193CC}">
      <dgm:prSet/>
      <dgm:spPr/>
      <dgm:t>
        <a:bodyPr/>
        <a:lstStyle/>
        <a:p>
          <a:endParaRPr lang="en-US"/>
        </a:p>
      </dgm:t>
    </dgm:pt>
    <dgm:pt modelId="{A4F75F4C-9ABA-483E-9F51-783FAF14BC15}" type="sibTrans" cxnId="{87CF280C-79F2-4280-B6C5-0F3255B193CC}">
      <dgm:prSet/>
      <dgm:spPr/>
      <dgm:t>
        <a:bodyPr/>
        <a:lstStyle/>
        <a:p>
          <a:endParaRPr lang="en-US"/>
        </a:p>
      </dgm:t>
    </dgm:pt>
    <dgm:pt modelId="{B366908B-FBFD-4B22-8C2E-4C9FF68C56DA}">
      <dgm:prSet/>
      <dgm:spPr/>
      <dgm:t>
        <a:bodyPr/>
        <a:lstStyle/>
        <a:p>
          <a:r>
            <a:rPr lang="fr-CA"/>
            <a:t>Curriculum is brought together using </a:t>
          </a:r>
          <a:r>
            <a:rPr lang="fr-CA" b="1" u="sng"/>
            <a:t>big ideas </a:t>
          </a:r>
          <a:r>
            <a:rPr lang="fr-CA"/>
            <a:t>as opposed to checking details off of a list; the teacher focuses on the big ideas and incorporates content and competencies based on the needs of students</a:t>
          </a:r>
          <a:endParaRPr lang="en-US"/>
        </a:p>
      </dgm:t>
    </dgm:pt>
    <dgm:pt modelId="{AFB04DB1-4685-43F1-BF83-29D1A3F0C02A}" type="parTrans" cxnId="{A5635719-08EC-4A5F-BCDB-C6F73320F9BD}">
      <dgm:prSet/>
      <dgm:spPr/>
      <dgm:t>
        <a:bodyPr/>
        <a:lstStyle/>
        <a:p>
          <a:endParaRPr lang="en-US"/>
        </a:p>
      </dgm:t>
    </dgm:pt>
    <dgm:pt modelId="{F875B7DF-59D2-4A99-9C76-234F826E7E46}" type="sibTrans" cxnId="{A5635719-08EC-4A5F-BCDB-C6F73320F9BD}">
      <dgm:prSet/>
      <dgm:spPr/>
      <dgm:t>
        <a:bodyPr/>
        <a:lstStyle/>
        <a:p>
          <a:endParaRPr lang="en-US"/>
        </a:p>
      </dgm:t>
    </dgm:pt>
    <dgm:pt modelId="{6C1C359F-379D-4C38-8CD9-BB0FF2BC07F8}">
      <dgm:prSet/>
      <dgm:spPr/>
      <dgm:t>
        <a:bodyPr/>
        <a:lstStyle/>
        <a:p>
          <a:r>
            <a:rPr lang="fr-CA"/>
            <a:t>Based on a « know-do-understand » model; students will « know » the content, « do » the competencies and « understand » the big ideas</a:t>
          </a:r>
          <a:endParaRPr lang="en-US"/>
        </a:p>
      </dgm:t>
    </dgm:pt>
    <dgm:pt modelId="{94D7DEA3-7EE4-4395-95FE-C49A1DEE1BD1}" type="parTrans" cxnId="{518612F0-1102-44DB-A81D-38F953D3D22B}">
      <dgm:prSet/>
      <dgm:spPr/>
      <dgm:t>
        <a:bodyPr/>
        <a:lstStyle/>
        <a:p>
          <a:endParaRPr lang="en-US"/>
        </a:p>
      </dgm:t>
    </dgm:pt>
    <dgm:pt modelId="{889D003D-FEEE-4CFC-BC90-36D11240EC3F}" type="sibTrans" cxnId="{518612F0-1102-44DB-A81D-38F953D3D22B}">
      <dgm:prSet/>
      <dgm:spPr/>
      <dgm:t>
        <a:bodyPr/>
        <a:lstStyle/>
        <a:p>
          <a:endParaRPr lang="en-US"/>
        </a:p>
      </dgm:t>
    </dgm:pt>
    <dgm:pt modelId="{7FA92910-8702-4775-9733-85BB3835737A}">
      <dgm:prSet/>
      <dgm:spPr/>
      <dgm:t>
        <a:bodyPr/>
        <a:lstStyle/>
        <a:p>
          <a:r>
            <a:rPr lang="fr-CA" b="1" u="sng"/>
            <a:t>Changes to subject areas</a:t>
          </a:r>
          <a:r>
            <a:rPr lang="fr-CA"/>
            <a:t>: Applied desgin, skills and technologies (ADST), Career Education and Physical and Health Education</a:t>
          </a:r>
          <a:endParaRPr lang="en-US"/>
        </a:p>
      </dgm:t>
    </dgm:pt>
    <dgm:pt modelId="{6F3166A1-5C91-4B39-98E2-089D5C79D7F8}" type="parTrans" cxnId="{15769944-749E-441A-B4AF-98DB45CDC101}">
      <dgm:prSet/>
      <dgm:spPr/>
      <dgm:t>
        <a:bodyPr/>
        <a:lstStyle/>
        <a:p>
          <a:endParaRPr lang="en-US"/>
        </a:p>
      </dgm:t>
    </dgm:pt>
    <dgm:pt modelId="{BEC91526-C9C6-4985-A9CF-67572558FA44}" type="sibTrans" cxnId="{15769944-749E-441A-B4AF-98DB45CDC101}">
      <dgm:prSet/>
      <dgm:spPr/>
      <dgm:t>
        <a:bodyPr/>
        <a:lstStyle/>
        <a:p>
          <a:endParaRPr lang="en-US"/>
        </a:p>
      </dgm:t>
    </dgm:pt>
    <dgm:pt modelId="{C4454DDE-5B8D-4FF4-B106-E66AF30C9952}" type="pres">
      <dgm:prSet presAssocID="{F47A04E0-81BF-4AD9-9E4B-31C95AFF530E}" presName="linear" presStyleCnt="0">
        <dgm:presLayoutVars>
          <dgm:animLvl val="lvl"/>
          <dgm:resizeHandles val="exact"/>
        </dgm:presLayoutVars>
      </dgm:prSet>
      <dgm:spPr/>
    </dgm:pt>
    <dgm:pt modelId="{B8C5C88F-123C-4713-AAC3-35E9C31F2C3C}" type="pres">
      <dgm:prSet presAssocID="{487B9128-F914-4254-89EF-6DDA8436D42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49BAE14-F032-4066-9DDD-25FA538E8266}" type="pres">
      <dgm:prSet presAssocID="{A4F75F4C-9ABA-483E-9F51-783FAF14BC15}" presName="spacer" presStyleCnt="0"/>
      <dgm:spPr/>
    </dgm:pt>
    <dgm:pt modelId="{882C628B-94D0-4DCC-BCE3-DCE354E32445}" type="pres">
      <dgm:prSet presAssocID="{B366908B-FBFD-4B22-8C2E-4C9FF68C56D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BFC42C9-BA5F-428C-B03C-39371F0D2740}" type="pres">
      <dgm:prSet presAssocID="{F875B7DF-59D2-4A99-9C76-234F826E7E46}" presName="spacer" presStyleCnt="0"/>
      <dgm:spPr/>
    </dgm:pt>
    <dgm:pt modelId="{7C77964B-4E42-424E-AD89-9172C5B6BA10}" type="pres">
      <dgm:prSet presAssocID="{6C1C359F-379D-4C38-8CD9-BB0FF2BC07F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F9868A-5326-4B39-BCF8-B96AD9EE312C}" type="pres">
      <dgm:prSet presAssocID="{889D003D-FEEE-4CFC-BC90-36D11240EC3F}" presName="spacer" presStyleCnt="0"/>
      <dgm:spPr/>
    </dgm:pt>
    <dgm:pt modelId="{B9F176A2-7A6B-4280-8421-5A161C9096C0}" type="pres">
      <dgm:prSet presAssocID="{7FA92910-8702-4775-9733-85BB3835737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7CF280C-79F2-4280-B6C5-0F3255B193CC}" srcId="{F47A04E0-81BF-4AD9-9E4B-31C95AFF530E}" destId="{487B9128-F914-4254-89EF-6DDA8436D42B}" srcOrd="0" destOrd="0" parTransId="{1FF48BAE-06A6-4F0D-B92F-0A49FFC8CC20}" sibTransId="{A4F75F4C-9ABA-483E-9F51-783FAF14BC15}"/>
    <dgm:cxn modelId="{A4AAC516-6B59-471C-A8C8-644BD4A0DE1D}" type="presOf" srcId="{7FA92910-8702-4775-9733-85BB3835737A}" destId="{B9F176A2-7A6B-4280-8421-5A161C9096C0}" srcOrd="0" destOrd="0" presId="urn:microsoft.com/office/officeart/2005/8/layout/vList2"/>
    <dgm:cxn modelId="{A5635719-08EC-4A5F-BCDB-C6F73320F9BD}" srcId="{F47A04E0-81BF-4AD9-9E4B-31C95AFF530E}" destId="{B366908B-FBFD-4B22-8C2E-4C9FF68C56DA}" srcOrd="1" destOrd="0" parTransId="{AFB04DB1-4685-43F1-BF83-29D1A3F0C02A}" sibTransId="{F875B7DF-59D2-4A99-9C76-234F826E7E46}"/>
    <dgm:cxn modelId="{98F62B26-5E80-43FE-8E44-5EF7F29E44CF}" type="presOf" srcId="{487B9128-F914-4254-89EF-6DDA8436D42B}" destId="{B8C5C88F-123C-4713-AAC3-35E9C31F2C3C}" srcOrd="0" destOrd="0" presId="urn:microsoft.com/office/officeart/2005/8/layout/vList2"/>
    <dgm:cxn modelId="{15769944-749E-441A-B4AF-98DB45CDC101}" srcId="{F47A04E0-81BF-4AD9-9E4B-31C95AFF530E}" destId="{7FA92910-8702-4775-9733-85BB3835737A}" srcOrd="3" destOrd="0" parTransId="{6F3166A1-5C91-4B39-98E2-089D5C79D7F8}" sibTransId="{BEC91526-C9C6-4985-A9CF-67572558FA44}"/>
    <dgm:cxn modelId="{3D1AC4BB-FC0B-4F99-9712-359D6CEF1B06}" type="presOf" srcId="{6C1C359F-379D-4C38-8CD9-BB0FF2BC07F8}" destId="{7C77964B-4E42-424E-AD89-9172C5B6BA10}" srcOrd="0" destOrd="0" presId="urn:microsoft.com/office/officeart/2005/8/layout/vList2"/>
    <dgm:cxn modelId="{518612F0-1102-44DB-A81D-38F953D3D22B}" srcId="{F47A04E0-81BF-4AD9-9E4B-31C95AFF530E}" destId="{6C1C359F-379D-4C38-8CD9-BB0FF2BC07F8}" srcOrd="2" destOrd="0" parTransId="{94D7DEA3-7EE4-4395-95FE-C49A1DEE1BD1}" sibTransId="{889D003D-FEEE-4CFC-BC90-36D11240EC3F}"/>
    <dgm:cxn modelId="{5E5B92F4-F76E-41DE-BD29-A0FABDE0711E}" type="presOf" srcId="{B366908B-FBFD-4B22-8C2E-4C9FF68C56DA}" destId="{882C628B-94D0-4DCC-BCE3-DCE354E32445}" srcOrd="0" destOrd="0" presId="urn:microsoft.com/office/officeart/2005/8/layout/vList2"/>
    <dgm:cxn modelId="{157E1EF8-D019-455B-BF82-645D0477C045}" type="presOf" srcId="{F47A04E0-81BF-4AD9-9E4B-31C95AFF530E}" destId="{C4454DDE-5B8D-4FF4-B106-E66AF30C9952}" srcOrd="0" destOrd="0" presId="urn:microsoft.com/office/officeart/2005/8/layout/vList2"/>
    <dgm:cxn modelId="{A6570DC7-9098-441D-8C4D-0EB88B4F870A}" type="presParOf" srcId="{C4454DDE-5B8D-4FF4-B106-E66AF30C9952}" destId="{B8C5C88F-123C-4713-AAC3-35E9C31F2C3C}" srcOrd="0" destOrd="0" presId="urn:microsoft.com/office/officeart/2005/8/layout/vList2"/>
    <dgm:cxn modelId="{C56B9B88-7BA9-4F38-932A-A9567AFA9352}" type="presParOf" srcId="{C4454DDE-5B8D-4FF4-B106-E66AF30C9952}" destId="{849BAE14-F032-4066-9DDD-25FA538E8266}" srcOrd="1" destOrd="0" presId="urn:microsoft.com/office/officeart/2005/8/layout/vList2"/>
    <dgm:cxn modelId="{4CEECF1B-D539-4F3B-9177-ABA80624C522}" type="presParOf" srcId="{C4454DDE-5B8D-4FF4-B106-E66AF30C9952}" destId="{882C628B-94D0-4DCC-BCE3-DCE354E32445}" srcOrd="2" destOrd="0" presId="urn:microsoft.com/office/officeart/2005/8/layout/vList2"/>
    <dgm:cxn modelId="{53C6023D-BA32-4B94-A2CE-9624C2FB29EB}" type="presParOf" srcId="{C4454DDE-5B8D-4FF4-B106-E66AF30C9952}" destId="{0BFC42C9-BA5F-428C-B03C-39371F0D2740}" srcOrd="3" destOrd="0" presId="urn:microsoft.com/office/officeart/2005/8/layout/vList2"/>
    <dgm:cxn modelId="{FEB5588D-06DC-4554-9BEC-CEA8611E4E0B}" type="presParOf" srcId="{C4454DDE-5B8D-4FF4-B106-E66AF30C9952}" destId="{7C77964B-4E42-424E-AD89-9172C5B6BA10}" srcOrd="4" destOrd="0" presId="urn:microsoft.com/office/officeart/2005/8/layout/vList2"/>
    <dgm:cxn modelId="{E010C32F-8F56-46C2-A25A-A4CE962C6F0F}" type="presParOf" srcId="{C4454DDE-5B8D-4FF4-B106-E66AF30C9952}" destId="{F7F9868A-5326-4B39-BCF8-B96AD9EE312C}" srcOrd="5" destOrd="0" presId="urn:microsoft.com/office/officeart/2005/8/layout/vList2"/>
    <dgm:cxn modelId="{62FFE567-524C-4908-8730-03E004180C05}" type="presParOf" srcId="{C4454DDE-5B8D-4FF4-B106-E66AF30C9952}" destId="{B9F176A2-7A6B-4280-8421-5A161C9096C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80E143-9293-4138-9477-4EFB45F1EF3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71BACF5-49E7-4EA0-9E15-BB7073460BDE}">
      <dgm:prSet/>
      <dgm:spPr/>
      <dgm:t>
        <a:bodyPr/>
        <a:lstStyle/>
        <a:p>
          <a:r>
            <a:rPr lang="fr-CA" dirty="0"/>
            <a:t>Important </a:t>
          </a:r>
          <a:r>
            <a:rPr lang="fr-CA" dirty="0" err="1"/>
            <a:t>skills</a:t>
          </a:r>
          <a:r>
            <a:rPr lang="fr-CA" dirty="0"/>
            <a:t> </a:t>
          </a:r>
          <a:r>
            <a:rPr lang="fr-CA" dirty="0" err="1"/>
            <a:t>integrated</a:t>
          </a:r>
          <a:r>
            <a:rPr lang="fr-CA" dirty="0"/>
            <a:t> </a:t>
          </a:r>
          <a:r>
            <a:rPr lang="fr-CA" dirty="0" err="1"/>
            <a:t>into</a:t>
          </a:r>
          <a:r>
            <a:rPr lang="fr-CA" dirty="0"/>
            <a:t> all </a:t>
          </a:r>
          <a:r>
            <a:rPr lang="fr-CA" dirty="0" err="1"/>
            <a:t>subject</a:t>
          </a:r>
          <a:r>
            <a:rPr lang="fr-CA" dirty="0"/>
            <a:t> areas </a:t>
          </a:r>
          <a:r>
            <a:rPr lang="fr-CA" dirty="0" err="1"/>
            <a:t>that</a:t>
          </a:r>
          <a:r>
            <a:rPr lang="fr-CA" dirty="0"/>
            <a:t> </a:t>
          </a:r>
          <a:r>
            <a:rPr lang="fr-CA" dirty="0" err="1"/>
            <a:t>students</a:t>
          </a:r>
          <a:r>
            <a:rPr lang="fr-CA" dirty="0"/>
            <a:t> </a:t>
          </a:r>
          <a:r>
            <a:rPr lang="fr-CA" dirty="0" err="1"/>
            <a:t>will</a:t>
          </a:r>
          <a:r>
            <a:rPr lang="fr-CA" dirty="0"/>
            <a:t> </a:t>
          </a:r>
          <a:r>
            <a:rPr lang="fr-CA" dirty="0" err="1"/>
            <a:t>need</a:t>
          </a:r>
          <a:r>
            <a:rPr lang="fr-CA" dirty="0"/>
            <a:t> to </a:t>
          </a:r>
          <a:r>
            <a:rPr lang="fr-CA" dirty="0" err="1"/>
            <a:t>develop</a:t>
          </a:r>
          <a:r>
            <a:rPr lang="fr-CA" dirty="0"/>
            <a:t> in </a:t>
          </a:r>
          <a:r>
            <a:rPr lang="fr-CA" dirty="0" err="1"/>
            <a:t>order</a:t>
          </a:r>
          <a:r>
            <a:rPr lang="fr-CA" dirty="0"/>
            <a:t> to engage in </a:t>
          </a:r>
          <a:r>
            <a:rPr lang="fr-CA" dirty="0" err="1"/>
            <a:t>deep</a:t>
          </a:r>
          <a:r>
            <a:rPr lang="fr-CA" dirty="0"/>
            <a:t> and life-long </a:t>
          </a:r>
          <a:r>
            <a:rPr lang="fr-CA" dirty="0" err="1"/>
            <a:t>learning</a:t>
          </a:r>
          <a:r>
            <a:rPr lang="fr-CA" dirty="0"/>
            <a:t> –</a:t>
          </a:r>
          <a:r>
            <a:rPr lang="fr-CA" dirty="0" err="1"/>
            <a:t>organized</a:t>
          </a:r>
          <a:r>
            <a:rPr lang="fr-CA" dirty="0"/>
            <a:t> </a:t>
          </a:r>
          <a:r>
            <a:rPr lang="fr-CA" dirty="0" err="1"/>
            <a:t>into</a:t>
          </a:r>
          <a:r>
            <a:rPr lang="fr-CA" dirty="0"/>
            <a:t> </a:t>
          </a:r>
          <a:r>
            <a:rPr lang="fr-CA" dirty="0" err="1"/>
            <a:t>three</a:t>
          </a:r>
          <a:r>
            <a:rPr lang="fr-CA" dirty="0"/>
            <a:t> </a:t>
          </a:r>
          <a:r>
            <a:rPr lang="fr-CA" dirty="0" err="1"/>
            <a:t>categories</a:t>
          </a:r>
          <a:r>
            <a:rPr lang="fr-CA" dirty="0"/>
            <a:t>:</a:t>
          </a:r>
          <a:endParaRPr lang="en-US" dirty="0"/>
        </a:p>
      </dgm:t>
    </dgm:pt>
    <dgm:pt modelId="{0FC2801E-ADC4-44FA-B0F2-E7448BCDDFFE}" type="parTrans" cxnId="{706377C8-869C-4249-A796-35AB0381B821}">
      <dgm:prSet/>
      <dgm:spPr/>
      <dgm:t>
        <a:bodyPr/>
        <a:lstStyle/>
        <a:p>
          <a:endParaRPr lang="en-US"/>
        </a:p>
      </dgm:t>
    </dgm:pt>
    <dgm:pt modelId="{59B115B5-C589-4D03-90C4-D31D4BFC7E69}" type="sibTrans" cxnId="{706377C8-869C-4249-A796-35AB0381B821}">
      <dgm:prSet/>
      <dgm:spPr/>
      <dgm:t>
        <a:bodyPr/>
        <a:lstStyle/>
        <a:p>
          <a:endParaRPr lang="en-US"/>
        </a:p>
      </dgm:t>
    </dgm:pt>
    <dgm:pt modelId="{518CA32C-06CB-42E1-90AC-2135B4104F37}">
      <dgm:prSet/>
      <dgm:spPr/>
      <dgm:t>
        <a:bodyPr/>
        <a:lstStyle/>
        <a:p>
          <a:r>
            <a:rPr lang="en-US" b="1"/>
            <a:t>Communication</a:t>
          </a:r>
          <a:r>
            <a:rPr lang="en-US"/>
            <a:t> </a:t>
          </a:r>
        </a:p>
      </dgm:t>
    </dgm:pt>
    <dgm:pt modelId="{CF8CE87B-927B-4DD2-B70C-5BA7E6CB5E34}" type="parTrans" cxnId="{EBBF6DF9-86E1-40FA-AD7D-1275740C2BBF}">
      <dgm:prSet/>
      <dgm:spPr/>
      <dgm:t>
        <a:bodyPr/>
        <a:lstStyle/>
        <a:p>
          <a:endParaRPr lang="en-US"/>
        </a:p>
      </dgm:t>
    </dgm:pt>
    <dgm:pt modelId="{E4C67FD3-E818-4B0A-9BCC-15B91316FB87}" type="sibTrans" cxnId="{EBBF6DF9-86E1-40FA-AD7D-1275740C2BBF}">
      <dgm:prSet/>
      <dgm:spPr/>
      <dgm:t>
        <a:bodyPr/>
        <a:lstStyle/>
        <a:p>
          <a:endParaRPr lang="en-US"/>
        </a:p>
      </dgm:t>
    </dgm:pt>
    <dgm:pt modelId="{9CECEF3E-8C37-416C-9EE6-90E3D45CAD70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View the </a:t>
          </a:r>
          <a:r>
            <a:rPr lang="en-US" b="1">
              <a:hlinkClick xmlns:r="http://schemas.openxmlformats.org/officeDocument/2006/relationships" r:id="rId1"/>
            </a:rPr>
            <a:t>Communication</a:t>
          </a:r>
          <a:r>
            <a:rPr lang="en-US">
              <a:hlinkClick xmlns:r="http://schemas.openxmlformats.org/officeDocument/2006/relationships" r:id="rId1"/>
            </a:rPr>
            <a:t> Profiles and Illustrations » </a:t>
          </a:r>
          <a:endParaRPr lang="en-US"/>
        </a:p>
      </dgm:t>
    </dgm:pt>
    <dgm:pt modelId="{3D65F896-F724-4BA6-9A31-D7B7F4086D29}" type="parTrans" cxnId="{F605EDD6-FB50-4106-B369-BF14A65AE538}">
      <dgm:prSet/>
      <dgm:spPr/>
      <dgm:t>
        <a:bodyPr/>
        <a:lstStyle/>
        <a:p>
          <a:endParaRPr lang="en-US"/>
        </a:p>
      </dgm:t>
    </dgm:pt>
    <dgm:pt modelId="{055066C0-16A3-4674-A885-E493823A281A}" type="sibTrans" cxnId="{F605EDD6-FB50-4106-B369-BF14A65AE538}">
      <dgm:prSet/>
      <dgm:spPr/>
      <dgm:t>
        <a:bodyPr/>
        <a:lstStyle/>
        <a:p>
          <a:endParaRPr lang="en-US"/>
        </a:p>
      </dgm:t>
    </dgm:pt>
    <dgm:pt modelId="{A0A2C618-AB98-4666-92C6-18EA21AF02B1}">
      <dgm:prSet/>
      <dgm:spPr/>
      <dgm:t>
        <a:bodyPr/>
        <a:lstStyle/>
        <a:p>
          <a:r>
            <a:rPr lang="en-US" b="1"/>
            <a:t>Thinking</a:t>
          </a:r>
          <a:r>
            <a:rPr lang="en-US"/>
            <a:t> </a:t>
          </a:r>
        </a:p>
      </dgm:t>
    </dgm:pt>
    <dgm:pt modelId="{93762876-1E40-4EFA-A48A-CCFACA7788DB}" type="parTrans" cxnId="{E47F3ADC-296E-4443-A36C-2DFCBF29FF4B}">
      <dgm:prSet/>
      <dgm:spPr/>
      <dgm:t>
        <a:bodyPr/>
        <a:lstStyle/>
        <a:p>
          <a:endParaRPr lang="en-US"/>
        </a:p>
      </dgm:t>
    </dgm:pt>
    <dgm:pt modelId="{B7201688-F399-49C4-B74E-11666EFA765A}" type="sibTrans" cxnId="{E47F3ADC-296E-4443-A36C-2DFCBF29FF4B}">
      <dgm:prSet/>
      <dgm:spPr/>
      <dgm:t>
        <a:bodyPr/>
        <a:lstStyle/>
        <a:p>
          <a:endParaRPr lang="en-US"/>
        </a:p>
      </dgm:t>
    </dgm:pt>
    <dgm:pt modelId="{87A0216B-A1F7-4A1E-8AF1-C9B5955A6644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View the </a:t>
          </a:r>
          <a:r>
            <a:rPr lang="en-US" b="1">
              <a:hlinkClick xmlns:r="http://schemas.openxmlformats.org/officeDocument/2006/relationships" r:id="rId2"/>
            </a:rPr>
            <a:t>Creative Thinking</a:t>
          </a:r>
          <a:r>
            <a:rPr lang="en-US">
              <a:hlinkClick xmlns:r="http://schemas.openxmlformats.org/officeDocument/2006/relationships" r:id="rId2"/>
            </a:rPr>
            <a:t> Profiles and Illustrations » </a:t>
          </a:r>
          <a:endParaRPr lang="en-US"/>
        </a:p>
      </dgm:t>
    </dgm:pt>
    <dgm:pt modelId="{40020043-68DC-49FA-839B-7F03BD3E20DE}" type="parTrans" cxnId="{D72CAD89-62EC-48F8-A496-1A43611981A8}">
      <dgm:prSet/>
      <dgm:spPr/>
      <dgm:t>
        <a:bodyPr/>
        <a:lstStyle/>
        <a:p>
          <a:endParaRPr lang="en-US"/>
        </a:p>
      </dgm:t>
    </dgm:pt>
    <dgm:pt modelId="{9C1612CB-DD9D-48FD-BC26-DCE65815F92A}" type="sibTrans" cxnId="{D72CAD89-62EC-48F8-A496-1A43611981A8}">
      <dgm:prSet/>
      <dgm:spPr/>
      <dgm:t>
        <a:bodyPr/>
        <a:lstStyle/>
        <a:p>
          <a:endParaRPr lang="en-US"/>
        </a:p>
      </dgm:t>
    </dgm:pt>
    <dgm:pt modelId="{9FA2BCDC-9115-4C56-8425-55514A6E11E2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View the </a:t>
          </a:r>
          <a:r>
            <a:rPr lang="en-US" b="1">
              <a:hlinkClick xmlns:r="http://schemas.openxmlformats.org/officeDocument/2006/relationships" r:id="rId3"/>
            </a:rPr>
            <a:t>Critical Thinking</a:t>
          </a:r>
          <a:r>
            <a:rPr lang="en-US">
              <a:hlinkClick xmlns:r="http://schemas.openxmlformats.org/officeDocument/2006/relationships" r:id="rId3"/>
            </a:rPr>
            <a:t> Profiles and Illustrations » </a:t>
          </a:r>
          <a:endParaRPr lang="en-US"/>
        </a:p>
      </dgm:t>
    </dgm:pt>
    <dgm:pt modelId="{A9D96E34-7D25-40AB-8F83-677B281536B8}" type="parTrans" cxnId="{D46C1986-8D77-4206-9FB5-08AD490DA31E}">
      <dgm:prSet/>
      <dgm:spPr/>
      <dgm:t>
        <a:bodyPr/>
        <a:lstStyle/>
        <a:p>
          <a:endParaRPr lang="en-US"/>
        </a:p>
      </dgm:t>
    </dgm:pt>
    <dgm:pt modelId="{08F78E93-4F77-4F18-ACDA-CECB7132A1E2}" type="sibTrans" cxnId="{D46C1986-8D77-4206-9FB5-08AD490DA31E}">
      <dgm:prSet/>
      <dgm:spPr/>
      <dgm:t>
        <a:bodyPr/>
        <a:lstStyle/>
        <a:p>
          <a:endParaRPr lang="en-US"/>
        </a:p>
      </dgm:t>
    </dgm:pt>
    <dgm:pt modelId="{61E2CEFD-6392-459D-A3E1-A7E71B991F5B}">
      <dgm:prSet/>
      <dgm:spPr/>
      <dgm:t>
        <a:bodyPr/>
        <a:lstStyle/>
        <a:p>
          <a:r>
            <a:rPr lang="en-US" b="1"/>
            <a:t>Personal and Social</a:t>
          </a:r>
          <a:r>
            <a:rPr lang="en-US"/>
            <a:t> </a:t>
          </a:r>
        </a:p>
      </dgm:t>
    </dgm:pt>
    <dgm:pt modelId="{D9C6AA88-33B9-442A-85AD-2B47E182362F}" type="parTrans" cxnId="{E8E93511-779A-4F69-AEB4-9ED028ED1A4A}">
      <dgm:prSet/>
      <dgm:spPr/>
      <dgm:t>
        <a:bodyPr/>
        <a:lstStyle/>
        <a:p>
          <a:endParaRPr lang="en-US"/>
        </a:p>
      </dgm:t>
    </dgm:pt>
    <dgm:pt modelId="{ACC3BDA0-7767-443E-ADF0-5F6C45C01EBD}" type="sibTrans" cxnId="{E8E93511-779A-4F69-AEB4-9ED028ED1A4A}">
      <dgm:prSet/>
      <dgm:spPr/>
      <dgm:t>
        <a:bodyPr/>
        <a:lstStyle/>
        <a:p>
          <a:endParaRPr lang="en-US"/>
        </a:p>
      </dgm:t>
    </dgm:pt>
    <dgm:pt modelId="{FB188757-E95F-40F1-8548-182A4F76A0FD}">
      <dgm:prSet/>
      <dgm:spPr/>
      <dgm:t>
        <a:bodyPr/>
        <a:lstStyle/>
        <a:p>
          <a:r>
            <a:rPr lang="en-US">
              <a:hlinkClick xmlns:r="http://schemas.openxmlformats.org/officeDocument/2006/relationships" r:id="rId4"/>
            </a:rPr>
            <a:t>View the </a:t>
          </a:r>
          <a:r>
            <a:rPr lang="en-US" b="1">
              <a:hlinkClick xmlns:r="http://schemas.openxmlformats.org/officeDocument/2006/relationships" r:id="rId4"/>
            </a:rPr>
            <a:t>Positive Personal &amp; Cultural Identity</a:t>
          </a:r>
          <a:r>
            <a:rPr lang="en-US">
              <a:hlinkClick xmlns:r="http://schemas.openxmlformats.org/officeDocument/2006/relationships" r:id="rId4"/>
            </a:rPr>
            <a:t> Profiles and Illustrations » </a:t>
          </a:r>
          <a:endParaRPr lang="en-US"/>
        </a:p>
      </dgm:t>
    </dgm:pt>
    <dgm:pt modelId="{A47DCF38-4DD0-4311-AE78-F00FCC489AA0}" type="parTrans" cxnId="{B0C370AB-EA80-427B-8F98-2B7F51782ABF}">
      <dgm:prSet/>
      <dgm:spPr/>
      <dgm:t>
        <a:bodyPr/>
        <a:lstStyle/>
        <a:p>
          <a:endParaRPr lang="en-US"/>
        </a:p>
      </dgm:t>
    </dgm:pt>
    <dgm:pt modelId="{BE884C98-11CB-42FC-866E-582F18D3A4A5}" type="sibTrans" cxnId="{B0C370AB-EA80-427B-8F98-2B7F51782ABF}">
      <dgm:prSet/>
      <dgm:spPr/>
      <dgm:t>
        <a:bodyPr/>
        <a:lstStyle/>
        <a:p>
          <a:endParaRPr lang="en-US"/>
        </a:p>
      </dgm:t>
    </dgm:pt>
    <dgm:pt modelId="{BA2ECCB3-016D-44FE-9E89-C5DC48C8A312}">
      <dgm:prSet/>
      <dgm:spPr/>
      <dgm:t>
        <a:bodyPr/>
        <a:lstStyle/>
        <a:p>
          <a:r>
            <a:rPr lang="en-US">
              <a:hlinkClick xmlns:r="http://schemas.openxmlformats.org/officeDocument/2006/relationships" r:id="rId5"/>
            </a:rPr>
            <a:t>View the </a:t>
          </a:r>
          <a:r>
            <a:rPr lang="en-US" b="1">
              <a:hlinkClick xmlns:r="http://schemas.openxmlformats.org/officeDocument/2006/relationships" r:id="rId5"/>
            </a:rPr>
            <a:t>Personal Awareness and Responsibility</a:t>
          </a:r>
          <a:r>
            <a:rPr lang="en-US">
              <a:hlinkClick xmlns:r="http://schemas.openxmlformats.org/officeDocument/2006/relationships" r:id="rId5"/>
            </a:rPr>
            <a:t> Profiles and Illustrations » </a:t>
          </a:r>
          <a:endParaRPr lang="en-US"/>
        </a:p>
      </dgm:t>
    </dgm:pt>
    <dgm:pt modelId="{373C58E6-996F-4ABE-9C65-9AF0AFFEBC0C}" type="parTrans" cxnId="{D1D2CBE6-18D6-4C52-BA53-28A8F39B433A}">
      <dgm:prSet/>
      <dgm:spPr/>
      <dgm:t>
        <a:bodyPr/>
        <a:lstStyle/>
        <a:p>
          <a:endParaRPr lang="en-US"/>
        </a:p>
      </dgm:t>
    </dgm:pt>
    <dgm:pt modelId="{C43DBFBD-E361-4CF0-A815-CEC822D805A8}" type="sibTrans" cxnId="{D1D2CBE6-18D6-4C52-BA53-28A8F39B433A}">
      <dgm:prSet/>
      <dgm:spPr/>
      <dgm:t>
        <a:bodyPr/>
        <a:lstStyle/>
        <a:p>
          <a:endParaRPr lang="en-US"/>
        </a:p>
      </dgm:t>
    </dgm:pt>
    <dgm:pt modelId="{B478B039-A571-4137-B067-1E9AC79BAEB3}">
      <dgm:prSet/>
      <dgm:spPr/>
      <dgm:t>
        <a:bodyPr/>
        <a:lstStyle/>
        <a:p>
          <a:r>
            <a:rPr lang="en-US">
              <a:hlinkClick xmlns:r="http://schemas.openxmlformats.org/officeDocument/2006/relationships" r:id="rId6"/>
            </a:rPr>
            <a:t>View the </a:t>
          </a:r>
          <a:r>
            <a:rPr lang="en-US" b="1">
              <a:hlinkClick xmlns:r="http://schemas.openxmlformats.org/officeDocument/2006/relationships" r:id="rId6"/>
            </a:rPr>
            <a:t>Social Responsibility</a:t>
          </a:r>
          <a:r>
            <a:rPr lang="en-US">
              <a:hlinkClick xmlns:r="http://schemas.openxmlformats.org/officeDocument/2006/relationships" r:id="rId6"/>
            </a:rPr>
            <a:t> Profiles and Illustrations » </a:t>
          </a:r>
          <a:endParaRPr lang="en-US"/>
        </a:p>
      </dgm:t>
    </dgm:pt>
    <dgm:pt modelId="{E7A1AB46-1B98-48D2-ABDC-491A4CF07C1A}" type="parTrans" cxnId="{B617EC3A-EBD0-429D-9774-8C35AB432ED4}">
      <dgm:prSet/>
      <dgm:spPr/>
      <dgm:t>
        <a:bodyPr/>
        <a:lstStyle/>
        <a:p>
          <a:endParaRPr lang="en-US"/>
        </a:p>
      </dgm:t>
    </dgm:pt>
    <dgm:pt modelId="{EA71CB5B-B39C-497B-92BF-3792A566EA02}" type="sibTrans" cxnId="{B617EC3A-EBD0-429D-9774-8C35AB432ED4}">
      <dgm:prSet/>
      <dgm:spPr/>
      <dgm:t>
        <a:bodyPr/>
        <a:lstStyle/>
        <a:p>
          <a:endParaRPr lang="en-US"/>
        </a:p>
      </dgm:t>
    </dgm:pt>
    <dgm:pt modelId="{2FBF7E8C-7C73-4CAC-B234-5451F2CA192B}" type="pres">
      <dgm:prSet presAssocID="{AA80E143-9293-4138-9477-4EFB45F1EF3B}" presName="linear" presStyleCnt="0">
        <dgm:presLayoutVars>
          <dgm:animLvl val="lvl"/>
          <dgm:resizeHandles val="exact"/>
        </dgm:presLayoutVars>
      </dgm:prSet>
      <dgm:spPr/>
    </dgm:pt>
    <dgm:pt modelId="{CE56255B-0278-4946-AFFF-E8A7F2594B44}" type="pres">
      <dgm:prSet presAssocID="{771BACF5-49E7-4EA0-9E15-BB7073460BD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ABAE05E-9237-464F-A097-95F32E41E34C}" type="pres">
      <dgm:prSet presAssocID="{59B115B5-C589-4D03-90C4-D31D4BFC7E69}" presName="spacer" presStyleCnt="0"/>
      <dgm:spPr/>
    </dgm:pt>
    <dgm:pt modelId="{2B49EFCF-83E6-46FB-83BF-45F8759B5387}" type="pres">
      <dgm:prSet presAssocID="{518CA32C-06CB-42E1-90AC-2135B4104F3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4A52CF8-DBE8-4FC0-BA7F-E679611A9011}" type="pres">
      <dgm:prSet presAssocID="{518CA32C-06CB-42E1-90AC-2135B4104F37}" presName="childText" presStyleLbl="revTx" presStyleIdx="0" presStyleCnt="3">
        <dgm:presLayoutVars>
          <dgm:bulletEnabled val="1"/>
        </dgm:presLayoutVars>
      </dgm:prSet>
      <dgm:spPr/>
    </dgm:pt>
    <dgm:pt modelId="{158DC61A-A262-4DC0-863D-1645783854C7}" type="pres">
      <dgm:prSet presAssocID="{A0A2C618-AB98-4666-92C6-18EA21AF02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896921A-7BFC-4BA6-A869-13F1E1586269}" type="pres">
      <dgm:prSet presAssocID="{A0A2C618-AB98-4666-92C6-18EA21AF02B1}" presName="childText" presStyleLbl="revTx" presStyleIdx="1" presStyleCnt="3">
        <dgm:presLayoutVars>
          <dgm:bulletEnabled val="1"/>
        </dgm:presLayoutVars>
      </dgm:prSet>
      <dgm:spPr/>
    </dgm:pt>
    <dgm:pt modelId="{39D1D2D4-2133-43F2-9080-0AB3E74AE314}" type="pres">
      <dgm:prSet presAssocID="{61E2CEFD-6392-459D-A3E1-A7E71B991F5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CD557F1-5113-4355-AFD5-F2D3448E4ECE}" type="pres">
      <dgm:prSet presAssocID="{61E2CEFD-6392-459D-A3E1-A7E71B991F5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8E93511-779A-4F69-AEB4-9ED028ED1A4A}" srcId="{AA80E143-9293-4138-9477-4EFB45F1EF3B}" destId="{61E2CEFD-6392-459D-A3E1-A7E71B991F5B}" srcOrd="3" destOrd="0" parTransId="{D9C6AA88-33B9-442A-85AD-2B47E182362F}" sibTransId="{ACC3BDA0-7767-443E-ADF0-5F6C45C01EBD}"/>
    <dgm:cxn modelId="{B617EC3A-EBD0-429D-9774-8C35AB432ED4}" srcId="{61E2CEFD-6392-459D-A3E1-A7E71B991F5B}" destId="{B478B039-A571-4137-B067-1E9AC79BAEB3}" srcOrd="2" destOrd="0" parTransId="{E7A1AB46-1B98-48D2-ABDC-491A4CF07C1A}" sibTransId="{EA71CB5B-B39C-497B-92BF-3792A566EA02}"/>
    <dgm:cxn modelId="{72BED05F-7D87-4C21-9AC0-09CC4705A2D3}" type="presOf" srcId="{B478B039-A571-4137-B067-1E9AC79BAEB3}" destId="{0CD557F1-5113-4355-AFD5-F2D3448E4ECE}" srcOrd="0" destOrd="2" presId="urn:microsoft.com/office/officeart/2005/8/layout/vList2"/>
    <dgm:cxn modelId="{5E89E35F-E212-489A-B4AB-A8FC79462E12}" type="presOf" srcId="{A0A2C618-AB98-4666-92C6-18EA21AF02B1}" destId="{158DC61A-A262-4DC0-863D-1645783854C7}" srcOrd="0" destOrd="0" presId="urn:microsoft.com/office/officeart/2005/8/layout/vList2"/>
    <dgm:cxn modelId="{2388FB85-FE57-43F3-893C-367415CAE473}" type="presOf" srcId="{87A0216B-A1F7-4A1E-8AF1-C9B5955A6644}" destId="{3896921A-7BFC-4BA6-A869-13F1E1586269}" srcOrd="0" destOrd="0" presId="urn:microsoft.com/office/officeart/2005/8/layout/vList2"/>
    <dgm:cxn modelId="{D46C1986-8D77-4206-9FB5-08AD490DA31E}" srcId="{A0A2C618-AB98-4666-92C6-18EA21AF02B1}" destId="{9FA2BCDC-9115-4C56-8425-55514A6E11E2}" srcOrd="1" destOrd="0" parTransId="{A9D96E34-7D25-40AB-8F83-677B281536B8}" sibTransId="{08F78E93-4F77-4F18-ACDA-CECB7132A1E2}"/>
    <dgm:cxn modelId="{D72CAD89-62EC-48F8-A496-1A43611981A8}" srcId="{A0A2C618-AB98-4666-92C6-18EA21AF02B1}" destId="{87A0216B-A1F7-4A1E-8AF1-C9B5955A6644}" srcOrd="0" destOrd="0" parTransId="{40020043-68DC-49FA-839B-7F03BD3E20DE}" sibTransId="{9C1612CB-DD9D-48FD-BC26-DCE65815F92A}"/>
    <dgm:cxn modelId="{92DBA693-A65D-4F4B-8C9B-EA539392927D}" type="presOf" srcId="{FB188757-E95F-40F1-8548-182A4F76A0FD}" destId="{0CD557F1-5113-4355-AFD5-F2D3448E4ECE}" srcOrd="0" destOrd="0" presId="urn:microsoft.com/office/officeart/2005/8/layout/vList2"/>
    <dgm:cxn modelId="{9141F495-632A-44B4-AB47-33D9070489FB}" type="presOf" srcId="{771BACF5-49E7-4EA0-9E15-BB7073460BDE}" destId="{CE56255B-0278-4946-AFFF-E8A7F2594B44}" srcOrd="0" destOrd="0" presId="urn:microsoft.com/office/officeart/2005/8/layout/vList2"/>
    <dgm:cxn modelId="{BFD10D9D-F578-44FF-90D0-FF3BC5DB71D0}" type="presOf" srcId="{61E2CEFD-6392-459D-A3E1-A7E71B991F5B}" destId="{39D1D2D4-2133-43F2-9080-0AB3E74AE314}" srcOrd="0" destOrd="0" presId="urn:microsoft.com/office/officeart/2005/8/layout/vList2"/>
    <dgm:cxn modelId="{077FAEA1-F24B-40AE-B478-5001DD653F9B}" type="presOf" srcId="{AA80E143-9293-4138-9477-4EFB45F1EF3B}" destId="{2FBF7E8C-7C73-4CAC-B234-5451F2CA192B}" srcOrd="0" destOrd="0" presId="urn:microsoft.com/office/officeart/2005/8/layout/vList2"/>
    <dgm:cxn modelId="{BF9511AA-FBD2-44FF-9023-3973487E0C5E}" type="presOf" srcId="{9CECEF3E-8C37-416C-9EE6-90E3D45CAD70}" destId="{84A52CF8-DBE8-4FC0-BA7F-E679611A9011}" srcOrd="0" destOrd="0" presId="urn:microsoft.com/office/officeart/2005/8/layout/vList2"/>
    <dgm:cxn modelId="{B0C370AB-EA80-427B-8F98-2B7F51782ABF}" srcId="{61E2CEFD-6392-459D-A3E1-A7E71B991F5B}" destId="{FB188757-E95F-40F1-8548-182A4F76A0FD}" srcOrd="0" destOrd="0" parTransId="{A47DCF38-4DD0-4311-AE78-F00FCC489AA0}" sibTransId="{BE884C98-11CB-42FC-866E-582F18D3A4A5}"/>
    <dgm:cxn modelId="{706377C8-869C-4249-A796-35AB0381B821}" srcId="{AA80E143-9293-4138-9477-4EFB45F1EF3B}" destId="{771BACF5-49E7-4EA0-9E15-BB7073460BDE}" srcOrd="0" destOrd="0" parTransId="{0FC2801E-ADC4-44FA-B0F2-E7448BCDDFFE}" sibTransId="{59B115B5-C589-4D03-90C4-D31D4BFC7E69}"/>
    <dgm:cxn modelId="{95B41EC9-D937-45AE-8E44-E24E204DD14C}" type="presOf" srcId="{518CA32C-06CB-42E1-90AC-2135B4104F37}" destId="{2B49EFCF-83E6-46FB-83BF-45F8759B5387}" srcOrd="0" destOrd="0" presId="urn:microsoft.com/office/officeart/2005/8/layout/vList2"/>
    <dgm:cxn modelId="{093FF5C9-7143-4D8F-B7C7-BC45041FC629}" type="presOf" srcId="{BA2ECCB3-016D-44FE-9E89-C5DC48C8A312}" destId="{0CD557F1-5113-4355-AFD5-F2D3448E4ECE}" srcOrd="0" destOrd="1" presId="urn:microsoft.com/office/officeart/2005/8/layout/vList2"/>
    <dgm:cxn modelId="{76C102D5-EB40-436F-A0D8-2BF2F7862C87}" type="presOf" srcId="{9FA2BCDC-9115-4C56-8425-55514A6E11E2}" destId="{3896921A-7BFC-4BA6-A869-13F1E1586269}" srcOrd="0" destOrd="1" presId="urn:microsoft.com/office/officeart/2005/8/layout/vList2"/>
    <dgm:cxn modelId="{F605EDD6-FB50-4106-B369-BF14A65AE538}" srcId="{518CA32C-06CB-42E1-90AC-2135B4104F37}" destId="{9CECEF3E-8C37-416C-9EE6-90E3D45CAD70}" srcOrd="0" destOrd="0" parTransId="{3D65F896-F724-4BA6-9A31-D7B7F4086D29}" sibTransId="{055066C0-16A3-4674-A885-E493823A281A}"/>
    <dgm:cxn modelId="{E47F3ADC-296E-4443-A36C-2DFCBF29FF4B}" srcId="{AA80E143-9293-4138-9477-4EFB45F1EF3B}" destId="{A0A2C618-AB98-4666-92C6-18EA21AF02B1}" srcOrd="2" destOrd="0" parTransId="{93762876-1E40-4EFA-A48A-CCFACA7788DB}" sibTransId="{B7201688-F399-49C4-B74E-11666EFA765A}"/>
    <dgm:cxn modelId="{D1D2CBE6-18D6-4C52-BA53-28A8F39B433A}" srcId="{61E2CEFD-6392-459D-A3E1-A7E71B991F5B}" destId="{BA2ECCB3-016D-44FE-9E89-C5DC48C8A312}" srcOrd="1" destOrd="0" parTransId="{373C58E6-996F-4ABE-9C65-9AF0AFFEBC0C}" sibTransId="{C43DBFBD-E361-4CF0-A815-CEC822D805A8}"/>
    <dgm:cxn modelId="{EBBF6DF9-86E1-40FA-AD7D-1275740C2BBF}" srcId="{AA80E143-9293-4138-9477-4EFB45F1EF3B}" destId="{518CA32C-06CB-42E1-90AC-2135B4104F37}" srcOrd="1" destOrd="0" parTransId="{CF8CE87B-927B-4DD2-B70C-5BA7E6CB5E34}" sibTransId="{E4C67FD3-E818-4B0A-9BCC-15B91316FB87}"/>
    <dgm:cxn modelId="{146EFE64-C043-4C8A-A57C-60D9E68E7AAA}" type="presParOf" srcId="{2FBF7E8C-7C73-4CAC-B234-5451F2CA192B}" destId="{CE56255B-0278-4946-AFFF-E8A7F2594B44}" srcOrd="0" destOrd="0" presId="urn:microsoft.com/office/officeart/2005/8/layout/vList2"/>
    <dgm:cxn modelId="{B2202188-6399-49C0-B4D6-0F59845B318B}" type="presParOf" srcId="{2FBF7E8C-7C73-4CAC-B234-5451F2CA192B}" destId="{9ABAE05E-9237-464F-A097-95F32E41E34C}" srcOrd="1" destOrd="0" presId="urn:microsoft.com/office/officeart/2005/8/layout/vList2"/>
    <dgm:cxn modelId="{1971E795-C85C-4F02-B4E8-4C0832696DA6}" type="presParOf" srcId="{2FBF7E8C-7C73-4CAC-B234-5451F2CA192B}" destId="{2B49EFCF-83E6-46FB-83BF-45F8759B5387}" srcOrd="2" destOrd="0" presId="urn:microsoft.com/office/officeart/2005/8/layout/vList2"/>
    <dgm:cxn modelId="{960AEA4D-C0B5-4E11-B5DD-BF5AC5695117}" type="presParOf" srcId="{2FBF7E8C-7C73-4CAC-B234-5451F2CA192B}" destId="{84A52CF8-DBE8-4FC0-BA7F-E679611A9011}" srcOrd="3" destOrd="0" presId="urn:microsoft.com/office/officeart/2005/8/layout/vList2"/>
    <dgm:cxn modelId="{3D087949-A420-40E3-B76D-66ED2F490A08}" type="presParOf" srcId="{2FBF7E8C-7C73-4CAC-B234-5451F2CA192B}" destId="{158DC61A-A262-4DC0-863D-1645783854C7}" srcOrd="4" destOrd="0" presId="urn:microsoft.com/office/officeart/2005/8/layout/vList2"/>
    <dgm:cxn modelId="{7E6C1067-7E04-4419-8D14-34144D153296}" type="presParOf" srcId="{2FBF7E8C-7C73-4CAC-B234-5451F2CA192B}" destId="{3896921A-7BFC-4BA6-A869-13F1E1586269}" srcOrd="5" destOrd="0" presId="urn:microsoft.com/office/officeart/2005/8/layout/vList2"/>
    <dgm:cxn modelId="{F98543BC-C2F3-445A-81AB-239FFC7B890B}" type="presParOf" srcId="{2FBF7E8C-7C73-4CAC-B234-5451F2CA192B}" destId="{39D1D2D4-2133-43F2-9080-0AB3E74AE314}" srcOrd="6" destOrd="0" presId="urn:microsoft.com/office/officeart/2005/8/layout/vList2"/>
    <dgm:cxn modelId="{51E5343D-597F-45B3-8915-1B7B1AE40CB0}" type="presParOf" srcId="{2FBF7E8C-7C73-4CAC-B234-5451F2CA192B}" destId="{0CD557F1-5113-4355-AFD5-F2D3448E4EC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56AD3-AFCD-40DF-AE45-C47C7F27364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DCFF90E-8E8F-43EF-A5EC-D18B442C5A01}">
      <dgm:prSet/>
      <dgm:spPr/>
      <dgm:t>
        <a:bodyPr/>
        <a:lstStyle/>
        <a:p>
          <a:r>
            <a:rPr lang="fr-CA"/>
            <a:t>Victoria: Communication integrated with French and ADST</a:t>
          </a:r>
          <a:endParaRPr lang="en-US"/>
        </a:p>
      </dgm:t>
    </dgm:pt>
    <dgm:pt modelId="{E4C1BFB3-C3EC-4C9D-8626-7BA6694B1314}" type="parTrans" cxnId="{3ABF11A3-87C1-4A54-96A4-37E506157197}">
      <dgm:prSet/>
      <dgm:spPr/>
      <dgm:t>
        <a:bodyPr/>
        <a:lstStyle/>
        <a:p>
          <a:endParaRPr lang="en-US"/>
        </a:p>
      </dgm:t>
    </dgm:pt>
    <dgm:pt modelId="{294C3636-4A22-4D37-A1BC-CF0EE2E37A6F}" type="sibTrans" cxnId="{3ABF11A3-87C1-4A54-96A4-37E506157197}">
      <dgm:prSet/>
      <dgm:spPr/>
      <dgm:t>
        <a:bodyPr/>
        <a:lstStyle/>
        <a:p>
          <a:endParaRPr lang="en-US"/>
        </a:p>
      </dgm:t>
    </dgm:pt>
    <dgm:pt modelId="{414DDEC4-F488-4B89-A21C-AA25620AE1BD}">
      <dgm:prSet/>
      <dgm:spPr/>
      <dgm:t>
        <a:bodyPr/>
        <a:lstStyle/>
        <a:p>
          <a:r>
            <a:rPr lang="fr-CA"/>
            <a:t>Jen: Creative thinking integrated with Science, Language Arts and Art</a:t>
          </a:r>
          <a:endParaRPr lang="en-US"/>
        </a:p>
      </dgm:t>
    </dgm:pt>
    <dgm:pt modelId="{9359AA36-6CC4-48CB-ABD5-7D7D2772D599}" type="parTrans" cxnId="{7A83B11E-CD79-4FD8-975D-4C612263B520}">
      <dgm:prSet/>
      <dgm:spPr/>
      <dgm:t>
        <a:bodyPr/>
        <a:lstStyle/>
        <a:p>
          <a:endParaRPr lang="en-US"/>
        </a:p>
      </dgm:t>
    </dgm:pt>
    <dgm:pt modelId="{59BFE43A-5E22-4846-9F08-89681A3930F1}" type="sibTrans" cxnId="{7A83B11E-CD79-4FD8-975D-4C612263B520}">
      <dgm:prSet/>
      <dgm:spPr/>
      <dgm:t>
        <a:bodyPr/>
        <a:lstStyle/>
        <a:p>
          <a:endParaRPr lang="en-US"/>
        </a:p>
      </dgm:t>
    </dgm:pt>
    <dgm:pt modelId="{A6D8BF97-9E14-4D72-8B23-C73D59485569}" type="pres">
      <dgm:prSet presAssocID="{D7756AD3-AFCD-40DF-AE45-C47C7F273646}" presName="linear" presStyleCnt="0">
        <dgm:presLayoutVars>
          <dgm:animLvl val="lvl"/>
          <dgm:resizeHandles val="exact"/>
        </dgm:presLayoutVars>
      </dgm:prSet>
      <dgm:spPr/>
    </dgm:pt>
    <dgm:pt modelId="{FE07704D-1B54-4778-A89C-3CE2614C744C}" type="pres">
      <dgm:prSet presAssocID="{5DCFF90E-8E8F-43EF-A5EC-D18B442C5A0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B870F0F-7900-423C-B483-7A142FFC9DFA}" type="pres">
      <dgm:prSet presAssocID="{294C3636-4A22-4D37-A1BC-CF0EE2E37A6F}" presName="spacer" presStyleCnt="0"/>
      <dgm:spPr/>
    </dgm:pt>
    <dgm:pt modelId="{5A4C1267-42D7-4FA0-9AA6-A96F01011CC7}" type="pres">
      <dgm:prSet presAssocID="{414DDEC4-F488-4B89-A21C-AA25620AE1B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A83B11E-CD79-4FD8-975D-4C612263B520}" srcId="{D7756AD3-AFCD-40DF-AE45-C47C7F273646}" destId="{414DDEC4-F488-4B89-A21C-AA25620AE1BD}" srcOrd="1" destOrd="0" parTransId="{9359AA36-6CC4-48CB-ABD5-7D7D2772D599}" sibTransId="{59BFE43A-5E22-4846-9F08-89681A3930F1}"/>
    <dgm:cxn modelId="{70FDE577-5A08-43BA-9468-A8CCFA830170}" type="presOf" srcId="{414DDEC4-F488-4B89-A21C-AA25620AE1BD}" destId="{5A4C1267-42D7-4FA0-9AA6-A96F01011CC7}" srcOrd="0" destOrd="0" presId="urn:microsoft.com/office/officeart/2005/8/layout/vList2"/>
    <dgm:cxn modelId="{3ABF11A3-87C1-4A54-96A4-37E506157197}" srcId="{D7756AD3-AFCD-40DF-AE45-C47C7F273646}" destId="{5DCFF90E-8E8F-43EF-A5EC-D18B442C5A01}" srcOrd="0" destOrd="0" parTransId="{E4C1BFB3-C3EC-4C9D-8626-7BA6694B1314}" sibTransId="{294C3636-4A22-4D37-A1BC-CF0EE2E37A6F}"/>
    <dgm:cxn modelId="{1B4EAAB4-E8D6-4A2D-B8C2-4E43CC430F33}" type="presOf" srcId="{5DCFF90E-8E8F-43EF-A5EC-D18B442C5A01}" destId="{FE07704D-1B54-4778-A89C-3CE2614C744C}" srcOrd="0" destOrd="0" presId="urn:microsoft.com/office/officeart/2005/8/layout/vList2"/>
    <dgm:cxn modelId="{216624E0-29BD-4F15-9A34-70D02CEDC263}" type="presOf" srcId="{D7756AD3-AFCD-40DF-AE45-C47C7F273646}" destId="{A6D8BF97-9E14-4D72-8B23-C73D59485569}" srcOrd="0" destOrd="0" presId="urn:microsoft.com/office/officeart/2005/8/layout/vList2"/>
    <dgm:cxn modelId="{9D82DB90-50D6-4A28-BF24-A8A3C406A4C9}" type="presParOf" srcId="{A6D8BF97-9E14-4D72-8B23-C73D59485569}" destId="{FE07704D-1B54-4778-A89C-3CE2614C744C}" srcOrd="0" destOrd="0" presId="urn:microsoft.com/office/officeart/2005/8/layout/vList2"/>
    <dgm:cxn modelId="{DD51F11E-B8D1-4D28-AD3B-04396877D0B6}" type="presParOf" srcId="{A6D8BF97-9E14-4D72-8B23-C73D59485569}" destId="{7B870F0F-7900-423C-B483-7A142FFC9DFA}" srcOrd="1" destOrd="0" presId="urn:microsoft.com/office/officeart/2005/8/layout/vList2"/>
    <dgm:cxn modelId="{815D898E-CD6E-4A7D-B8D0-50D25D5BE509}" type="presParOf" srcId="{A6D8BF97-9E14-4D72-8B23-C73D59485569}" destId="{5A4C1267-42D7-4FA0-9AA6-A96F01011CC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1ECADC-8D52-4705-AEC3-7E814D48EDF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3C760B-A3D6-424E-BBC1-681C8386FFE6}">
      <dgm:prSet/>
      <dgm:spPr/>
      <dgm:t>
        <a:bodyPr/>
        <a:lstStyle/>
        <a:p>
          <a:r>
            <a:rPr lang="fr-CA"/>
            <a:t>CSL keeps the learner at the center</a:t>
          </a:r>
          <a:endParaRPr lang="en-US"/>
        </a:p>
      </dgm:t>
    </dgm:pt>
    <dgm:pt modelId="{6B257852-AB7E-4B6F-82B6-CB9357037C27}" type="parTrans" cxnId="{AD6419F3-C55D-440C-8035-A178FB943614}">
      <dgm:prSet/>
      <dgm:spPr/>
      <dgm:t>
        <a:bodyPr/>
        <a:lstStyle/>
        <a:p>
          <a:endParaRPr lang="en-US"/>
        </a:p>
      </dgm:t>
    </dgm:pt>
    <dgm:pt modelId="{252291BB-64AC-44A4-BA8A-3FE7A506FD5C}" type="sibTrans" cxnId="{AD6419F3-C55D-440C-8035-A178FB943614}">
      <dgm:prSet/>
      <dgm:spPr/>
      <dgm:t>
        <a:bodyPr/>
        <a:lstStyle/>
        <a:p>
          <a:endParaRPr lang="en-US"/>
        </a:p>
      </dgm:t>
    </dgm:pt>
    <dgm:pt modelId="{E8D52B7D-9C8D-42FA-A9B9-CAF8804A9135}">
      <dgm:prSet/>
      <dgm:spPr/>
      <dgm:t>
        <a:bodyPr/>
        <a:lstStyle/>
        <a:p>
          <a:r>
            <a:rPr lang="fr-CA"/>
            <a:t>CSL is based on strengths, considers areas for growth and proposes a plan of action</a:t>
          </a:r>
          <a:endParaRPr lang="en-US"/>
        </a:p>
      </dgm:t>
    </dgm:pt>
    <dgm:pt modelId="{34A82E20-7A9E-4E54-AE81-119229154E25}" type="parTrans" cxnId="{E8D4C0BF-E55C-4765-92DC-7C2371A479CC}">
      <dgm:prSet/>
      <dgm:spPr/>
      <dgm:t>
        <a:bodyPr/>
        <a:lstStyle/>
        <a:p>
          <a:endParaRPr lang="en-US"/>
        </a:p>
      </dgm:t>
    </dgm:pt>
    <dgm:pt modelId="{477F92DE-ACE1-4176-9003-C1884D8316C7}" type="sibTrans" cxnId="{E8D4C0BF-E55C-4765-92DC-7C2371A479CC}">
      <dgm:prSet/>
      <dgm:spPr/>
      <dgm:t>
        <a:bodyPr/>
        <a:lstStyle/>
        <a:p>
          <a:endParaRPr lang="en-US"/>
        </a:p>
      </dgm:t>
    </dgm:pt>
    <dgm:pt modelId="{758D4F31-2F2D-4963-9AA1-625C1EA0D856}">
      <dgm:prSet/>
      <dgm:spPr/>
      <dgm:t>
        <a:bodyPr/>
        <a:lstStyle/>
        <a:p>
          <a:r>
            <a:rPr lang="fr-CA"/>
            <a:t>The audience is the parent, the family, those outside of the classroom; the language is user-friendly</a:t>
          </a:r>
          <a:endParaRPr lang="en-US"/>
        </a:p>
      </dgm:t>
    </dgm:pt>
    <dgm:pt modelId="{DFA86333-0AED-494A-A32E-F0A063BC3792}" type="parTrans" cxnId="{609466E8-A701-478E-AA49-5505CF531C58}">
      <dgm:prSet/>
      <dgm:spPr/>
      <dgm:t>
        <a:bodyPr/>
        <a:lstStyle/>
        <a:p>
          <a:endParaRPr lang="en-US"/>
        </a:p>
      </dgm:t>
    </dgm:pt>
    <dgm:pt modelId="{9E2A90C9-622B-4DA3-B3E2-A9210693E644}" type="sibTrans" cxnId="{609466E8-A701-478E-AA49-5505CF531C58}">
      <dgm:prSet/>
      <dgm:spPr/>
      <dgm:t>
        <a:bodyPr/>
        <a:lstStyle/>
        <a:p>
          <a:endParaRPr lang="en-US"/>
        </a:p>
      </dgm:t>
    </dgm:pt>
    <dgm:pt modelId="{0713E3C7-5F6B-42A6-891A-A3F42CBC4BBC}" type="pres">
      <dgm:prSet presAssocID="{871ECADC-8D52-4705-AEC3-7E814D48EDFE}" presName="linear" presStyleCnt="0">
        <dgm:presLayoutVars>
          <dgm:animLvl val="lvl"/>
          <dgm:resizeHandles val="exact"/>
        </dgm:presLayoutVars>
      </dgm:prSet>
      <dgm:spPr/>
    </dgm:pt>
    <dgm:pt modelId="{72405217-5402-4092-B955-4D5BDCB58278}" type="pres">
      <dgm:prSet presAssocID="{6D3C760B-A3D6-424E-BBC1-681C8386FF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B38F430-10E3-4719-BB19-0654474EBE5B}" type="pres">
      <dgm:prSet presAssocID="{252291BB-64AC-44A4-BA8A-3FE7A506FD5C}" presName="spacer" presStyleCnt="0"/>
      <dgm:spPr/>
    </dgm:pt>
    <dgm:pt modelId="{C80846E3-F279-4C30-9D61-5DC52F595B08}" type="pres">
      <dgm:prSet presAssocID="{E8D52B7D-9C8D-42FA-A9B9-CAF8804A913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5E84B1-92DB-4288-97F4-41660825B83D}" type="pres">
      <dgm:prSet presAssocID="{477F92DE-ACE1-4176-9003-C1884D8316C7}" presName="spacer" presStyleCnt="0"/>
      <dgm:spPr/>
    </dgm:pt>
    <dgm:pt modelId="{CC7E5E42-E64E-4F6F-A70C-F8FCE76BD6E1}" type="pres">
      <dgm:prSet presAssocID="{758D4F31-2F2D-4963-9AA1-625C1EA0D85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DE7341-6CEB-490C-97E2-AB1E8E0720B4}" type="presOf" srcId="{6D3C760B-A3D6-424E-BBC1-681C8386FFE6}" destId="{72405217-5402-4092-B955-4D5BDCB58278}" srcOrd="0" destOrd="0" presId="urn:microsoft.com/office/officeart/2005/8/layout/vList2"/>
    <dgm:cxn modelId="{3466AB97-311F-4520-B8AB-FD260160FA7F}" type="presOf" srcId="{871ECADC-8D52-4705-AEC3-7E814D48EDFE}" destId="{0713E3C7-5F6B-42A6-891A-A3F42CBC4BBC}" srcOrd="0" destOrd="0" presId="urn:microsoft.com/office/officeart/2005/8/layout/vList2"/>
    <dgm:cxn modelId="{E8D4C0BF-E55C-4765-92DC-7C2371A479CC}" srcId="{871ECADC-8D52-4705-AEC3-7E814D48EDFE}" destId="{E8D52B7D-9C8D-42FA-A9B9-CAF8804A9135}" srcOrd="1" destOrd="0" parTransId="{34A82E20-7A9E-4E54-AE81-119229154E25}" sibTransId="{477F92DE-ACE1-4176-9003-C1884D8316C7}"/>
    <dgm:cxn modelId="{5A4794C0-E9A7-4C38-97F0-43A9031C000D}" type="presOf" srcId="{758D4F31-2F2D-4963-9AA1-625C1EA0D856}" destId="{CC7E5E42-E64E-4F6F-A70C-F8FCE76BD6E1}" srcOrd="0" destOrd="0" presId="urn:microsoft.com/office/officeart/2005/8/layout/vList2"/>
    <dgm:cxn modelId="{609466E8-A701-478E-AA49-5505CF531C58}" srcId="{871ECADC-8D52-4705-AEC3-7E814D48EDFE}" destId="{758D4F31-2F2D-4963-9AA1-625C1EA0D856}" srcOrd="2" destOrd="0" parTransId="{DFA86333-0AED-494A-A32E-F0A063BC3792}" sibTransId="{9E2A90C9-622B-4DA3-B3E2-A9210693E644}"/>
    <dgm:cxn modelId="{116EF9EF-87DB-44B1-96D9-9EB65768D2A1}" type="presOf" srcId="{E8D52B7D-9C8D-42FA-A9B9-CAF8804A9135}" destId="{C80846E3-F279-4C30-9D61-5DC52F595B08}" srcOrd="0" destOrd="0" presId="urn:microsoft.com/office/officeart/2005/8/layout/vList2"/>
    <dgm:cxn modelId="{AD6419F3-C55D-440C-8035-A178FB943614}" srcId="{871ECADC-8D52-4705-AEC3-7E814D48EDFE}" destId="{6D3C760B-A3D6-424E-BBC1-681C8386FFE6}" srcOrd="0" destOrd="0" parTransId="{6B257852-AB7E-4B6F-82B6-CB9357037C27}" sibTransId="{252291BB-64AC-44A4-BA8A-3FE7A506FD5C}"/>
    <dgm:cxn modelId="{6A56A3E8-56A6-49C8-9CD3-D453AE486786}" type="presParOf" srcId="{0713E3C7-5F6B-42A6-891A-A3F42CBC4BBC}" destId="{72405217-5402-4092-B955-4D5BDCB58278}" srcOrd="0" destOrd="0" presId="urn:microsoft.com/office/officeart/2005/8/layout/vList2"/>
    <dgm:cxn modelId="{E15A6277-7738-4071-8C03-093130DB2199}" type="presParOf" srcId="{0713E3C7-5F6B-42A6-891A-A3F42CBC4BBC}" destId="{5B38F430-10E3-4719-BB19-0654474EBE5B}" srcOrd="1" destOrd="0" presId="urn:microsoft.com/office/officeart/2005/8/layout/vList2"/>
    <dgm:cxn modelId="{9832CE7F-5F27-498A-99DB-B79EE6264F0E}" type="presParOf" srcId="{0713E3C7-5F6B-42A6-891A-A3F42CBC4BBC}" destId="{C80846E3-F279-4C30-9D61-5DC52F595B08}" srcOrd="2" destOrd="0" presId="urn:microsoft.com/office/officeart/2005/8/layout/vList2"/>
    <dgm:cxn modelId="{D3410433-166C-4228-A2E0-3BB8632D876A}" type="presParOf" srcId="{0713E3C7-5F6B-42A6-891A-A3F42CBC4BBC}" destId="{5E5E84B1-92DB-4288-97F4-41660825B83D}" srcOrd="3" destOrd="0" presId="urn:microsoft.com/office/officeart/2005/8/layout/vList2"/>
    <dgm:cxn modelId="{CD7C3512-1065-46A1-99B7-BEA7DE050282}" type="presParOf" srcId="{0713E3C7-5F6B-42A6-891A-A3F42CBC4BBC}" destId="{CC7E5E42-E64E-4F6F-A70C-F8FCE76BD6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C49323-A836-4D60-A19C-B0D29D69E7D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08EE0C3-41A3-4C74-87E4-A724555FFA22}">
      <dgm:prSet/>
      <dgm:spPr/>
      <dgm:t>
        <a:bodyPr/>
        <a:lstStyle/>
        <a:p>
          <a:r>
            <a:rPr lang="fr-CA"/>
            <a:t>Two formal reports</a:t>
          </a:r>
          <a:endParaRPr lang="en-US"/>
        </a:p>
      </dgm:t>
    </dgm:pt>
    <dgm:pt modelId="{30280352-01E8-4463-9F9C-32002BD066C6}" type="parTrans" cxnId="{39B1A380-988D-416A-9BC5-8C42E741F32E}">
      <dgm:prSet/>
      <dgm:spPr/>
      <dgm:t>
        <a:bodyPr/>
        <a:lstStyle/>
        <a:p>
          <a:endParaRPr lang="en-US"/>
        </a:p>
      </dgm:t>
    </dgm:pt>
    <dgm:pt modelId="{4567645B-5B33-4DBA-BF43-FE741F5F14D2}" type="sibTrans" cxnId="{39B1A380-988D-416A-9BC5-8C42E741F32E}">
      <dgm:prSet/>
      <dgm:spPr/>
      <dgm:t>
        <a:bodyPr/>
        <a:lstStyle/>
        <a:p>
          <a:endParaRPr lang="en-US"/>
        </a:p>
      </dgm:t>
    </dgm:pt>
    <dgm:pt modelId="{BA4B99A6-BA02-4F73-9445-1056E19FA304}">
      <dgm:prSet/>
      <dgm:spPr/>
      <dgm:t>
        <a:bodyPr/>
        <a:lstStyle/>
        <a:p>
          <a:r>
            <a:rPr lang="fr-CA"/>
            <a:t>Minimum of three ongoing communications, which may look like the following:</a:t>
          </a:r>
          <a:endParaRPr lang="en-US"/>
        </a:p>
      </dgm:t>
    </dgm:pt>
    <dgm:pt modelId="{0530CDA9-C3EB-41A9-AE1C-7F62B733C791}" type="parTrans" cxnId="{4724D7DB-0FA0-4378-9003-905652A03541}">
      <dgm:prSet/>
      <dgm:spPr/>
      <dgm:t>
        <a:bodyPr/>
        <a:lstStyle/>
        <a:p>
          <a:endParaRPr lang="en-US"/>
        </a:p>
      </dgm:t>
    </dgm:pt>
    <dgm:pt modelId="{5864F48B-039A-4977-BA9D-45F5954F9A11}" type="sibTrans" cxnId="{4724D7DB-0FA0-4378-9003-905652A03541}">
      <dgm:prSet/>
      <dgm:spPr/>
      <dgm:t>
        <a:bodyPr/>
        <a:lstStyle/>
        <a:p>
          <a:endParaRPr lang="en-US"/>
        </a:p>
      </dgm:t>
    </dgm:pt>
    <dgm:pt modelId="{67B13ED5-E1FE-47B9-A75D-EDDEB8827540}">
      <dgm:prSet/>
      <dgm:spPr/>
      <dgm:t>
        <a:bodyPr/>
        <a:lstStyle/>
        <a:p>
          <a:r>
            <a:rPr lang="fr-CA" i="1"/>
            <a:t>Goal-Setting Conferences</a:t>
          </a:r>
          <a:endParaRPr lang="en-US"/>
        </a:p>
      </dgm:t>
    </dgm:pt>
    <dgm:pt modelId="{9D212D81-B42C-417C-8FCA-BC4400C10FE0}" type="parTrans" cxnId="{D5BB409A-5E43-4AC8-9450-40D7BF5BBAD7}">
      <dgm:prSet/>
      <dgm:spPr/>
      <dgm:t>
        <a:bodyPr/>
        <a:lstStyle/>
        <a:p>
          <a:endParaRPr lang="en-US"/>
        </a:p>
      </dgm:t>
    </dgm:pt>
    <dgm:pt modelId="{09D35ABD-B901-40C3-9208-19EACD51071B}" type="sibTrans" cxnId="{D5BB409A-5E43-4AC8-9450-40D7BF5BBAD7}">
      <dgm:prSet/>
      <dgm:spPr/>
      <dgm:t>
        <a:bodyPr/>
        <a:lstStyle/>
        <a:p>
          <a:endParaRPr lang="en-US"/>
        </a:p>
      </dgm:t>
    </dgm:pt>
    <dgm:pt modelId="{09526C03-7127-4B8F-9E46-1E7E31532752}">
      <dgm:prSet/>
      <dgm:spPr/>
      <dgm:t>
        <a:bodyPr/>
        <a:lstStyle/>
        <a:p>
          <a:r>
            <a:rPr lang="fr-CA" i="1"/>
            <a:t>Student-Led Conferences</a:t>
          </a:r>
          <a:endParaRPr lang="en-US"/>
        </a:p>
      </dgm:t>
    </dgm:pt>
    <dgm:pt modelId="{E33E83B2-140D-47A0-9624-E46DCFA303B4}" type="parTrans" cxnId="{ECE8BE51-6FEE-4C6C-B8C1-DF86AF8CD8D0}">
      <dgm:prSet/>
      <dgm:spPr/>
      <dgm:t>
        <a:bodyPr/>
        <a:lstStyle/>
        <a:p>
          <a:endParaRPr lang="en-US"/>
        </a:p>
      </dgm:t>
    </dgm:pt>
    <dgm:pt modelId="{310DFE92-AA9C-4714-BAAB-DCBA64F496AD}" type="sibTrans" cxnId="{ECE8BE51-6FEE-4C6C-B8C1-DF86AF8CD8D0}">
      <dgm:prSet/>
      <dgm:spPr/>
      <dgm:t>
        <a:bodyPr/>
        <a:lstStyle/>
        <a:p>
          <a:endParaRPr lang="en-US"/>
        </a:p>
      </dgm:t>
    </dgm:pt>
    <dgm:pt modelId="{4751F3F2-9925-4E46-884C-5E198C96534D}">
      <dgm:prSet/>
      <dgm:spPr/>
      <dgm:t>
        <a:bodyPr/>
        <a:lstStyle/>
        <a:p>
          <a:r>
            <a:rPr lang="fr-CA" i="1"/>
            <a:t>E-mail communication</a:t>
          </a:r>
          <a:endParaRPr lang="en-US"/>
        </a:p>
      </dgm:t>
    </dgm:pt>
    <dgm:pt modelId="{3A9D5A69-5154-4E99-A4D9-3AB4DE3FF82D}" type="parTrans" cxnId="{DDDF0DFB-6975-494D-812E-0F63F1DC9F96}">
      <dgm:prSet/>
      <dgm:spPr/>
      <dgm:t>
        <a:bodyPr/>
        <a:lstStyle/>
        <a:p>
          <a:endParaRPr lang="en-US"/>
        </a:p>
      </dgm:t>
    </dgm:pt>
    <dgm:pt modelId="{EA7D417F-E4FE-4D69-8FFD-6B8D7751CDD5}" type="sibTrans" cxnId="{DDDF0DFB-6975-494D-812E-0F63F1DC9F96}">
      <dgm:prSet/>
      <dgm:spPr/>
      <dgm:t>
        <a:bodyPr/>
        <a:lstStyle/>
        <a:p>
          <a:endParaRPr lang="en-US"/>
        </a:p>
      </dgm:t>
    </dgm:pt>
    <dgm:pt modelId="{0F5F40FD-2BD4-4AB6-90E3-D126E7F7B0EF}">
      <dgm:prSet/>
      <dgm:spPr/>
      <dgm:t>
        <a:bodyPr/>
        <a:lstStyle/>
        <a:p>
          <a:r>
            <a:rPr lang="fr-CA" i="1"/>
            <a:t>Phone conversation</a:t>
          </a:r>
          <a:endParaRPr lang="en-US"/>
        </a:p>
      </dgm:t>
    </dgm:pt>
    <dgm:pt modelId="{7A46D9A2-D497-4BC8-8CA4-8609BB12E983}" type="parTrans" cxnId="{27A3FE62-F6F5-44DF-BEBA-7D1D2DED0BBF}">
      <dgm:prSet/>
      <dgm:spPr/>
      <dgm:t>
        <a:bodyPr/>
        <a:lstStyle/>
        <a:p>
          <a:endParaRPr lang="en-US"/>
        </a:p>
      </dgm:t>
    </dgm:pt>
    <dgm:pt modelId="{B52C4FDD-2BF5-4A5B-B09E-2B6B1D859E7E}" type="sibTrans" cxnId="{27A3FE62-F6F5-44DF-BEBA-7D1D2DED0BBF}">
      <dgm:prSet/>
      <dgm:spPr/>
      <dgm:t>
        <a:bodyPr/>
        <a:lstStyle/>
        <a:p>
          <a:endParaRPr lang="en-US"/>
        </a:p>
      </dgm:t>
    </dgm:pt>
    <dgm:pt modelId="{CE2A03F4-672A-4485-B461-5CA3B949F748}">
      <dgm:prSet/>
      <dgm:spPr/>
      <dgm:t>
        <a:bodyPr/>
        <a:lstStyle/>
        <a:p>
          <a:r>
            <a:rPr lang="fr-CA" i="1"/>
            <a:t>Digital or paper-based Student Portfolio sharing </a:t>
          </a:r>
          <a:endParaRPr lang="en-US"/>
        </a:p>
      </dgm:t>
    </dgm:pt>
    <dgm:pt modelId="{8CE21E44-DF3B-4E47-917A-A1231641F678}" type="parTrans" cxnId="{4BFCB85D-F24C-4AE4-8FC8-DAF69B54848A}">
      <dgm:prSet/>
      <dgm:spPr/>
      <dgm:t>
        <a:bodyPr/>
        <a:lstStyle/>
        <a:p>
          <a:endParaRPr lang="en-US"/>
        </a:p>
      </dgm:t>
    </dgm:pt>
    <dgm:pt modelId="{E2174D54-44C5-42A7-8C78-89F93F82DC57}" type="sibTrans" cxnId="{4BFCB85D-F24C-4AE4-8FC8-DAF69B54848A}">
      <dgm:prSet/>
      <dgm:spPr/>
      <dgm:t>
        <a:bodyPr/>
        <a:lstStyle/>
        <a:p>
          <a:endParaRPr lang="en-US"/>
        </a:p>
      </dgm:t>
    </dgm:pt>
    <dgm:pt modelId="{69E8A311-9D7A-45D5-8D28-E12CC56ADDA7}">
      <dgm:prSet/>
      <dgm:spPr/>
      <dgm:t>
        <a:bodyPr/>
        <a:lstStyle/>
        <a:p>
          <a:r>
            <a:rPr lang="fr-CA" i="1"/>
            <a:t>Parent teacher meetings</a:t>
          </a:r>
          <a:endParaRPr lang="en-US"/>
        </a:p>
      </dgm:t>
    </dgm:pt>
    <dgm:pt modelId="{50DE83DF-7CAB-4BB5-AC73-4599DF97E680}" type="parTrans" cxnId="{F43D7933-1FE6-414E-BA75-33DA7E5911F6}">
      <dgm:prSet/>
      <dgm:spPr/>
      <dgm:t>
        <a:bodyPr/>
        <a:lstStyle/>
        <a:p>
          <a:endParaRPr lang="en-US"/>
        </a:p>
      </dgm:t>
    </dgm:pt>
    <dgm:pt modelId="{24DD3B4C-C629-4C62-B1C0-FB846635826F}" type="sibTrans" cxnId="{F43D7933-1FE6-414E-BA75-33DA7E5911F6}">
      <dgm:prSet/>
      <dgm:spPr/>
      <dgm:t>
        <a:bodyPr/>
        <a:lstStyle/>
        <a:p>
          <a:endParaRPr lang="en-US"/>
        </a:p>
      </dgm:t>
    </dgm:pt>
    <dgm:pt modelId="{69009283-1E06-42BB-951C-8E5B512EA2DA}" type="pres">
      <dgm:prSet presAssocID="{57C49323-A836-4D60-A19C-B0D29D69E7D0}" presName="linear" presStyleCnt="0">
        <dgm:presLayoutVars>
          <dgm:animLvl val="lvl"/>
          <dgm:resizeHandles val="exact"/>
        </dgm:presLayoutVars>
      </dgm:prSet>
      <dgm:spPr/>
    </dgm:pt>
    <dgm:pt modelId="{DDD5C5AD-0518-45AA-B388-0D09C5BA7620}" type="pres">
      <dgm:prSet presAssocID="{F08EE0C3-41A3-4C74-87E4-A724555FFA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AEA3214-CDC7-4624-BD87-6C38B3703359}" type="pres">
      <dgm:prSet presAssocID="{4567645B-5B33-4DBA-BF43-FE741F5F14D2}" presName="spacer" presStyleCnt="0"/>
      <dgm:spPr/>
    </dgm:pt>
    <dgm:pt modelId="{E684D2E5-C9F1-42C4-B3A7-3CBD5C89F04C}" type="pres">
      <dgm:prSet presAssocID="{BA4B99A6-BA02-4F73-9445-1056E19FA30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7115AD5-6590-42F3-9FDE-46B7F7D1B32F}" type="pres">
      <dgm:prSet presAssocID="{BA4B99A6-BA02-4F73-9445-1056E19FA30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AB51B01-C570-449A-B4D6-BA26F9F9677C}" type="presOf" srcId="{4751F3F2-9925-4E46-884C-5E198C96534D}" destId="{D7115AD5-6590-42F3-9FDE-46B7F7D1B32F}" srcOrd="0" destOrd="2" presId="urn:microsoft.com/office/officeart/2005/8/layout/vList2"/>
    <dgm:cxn modelId="{F43D7933-1FE6-414E-BA75-33DA7E5911F6}" srcId="{BA4B99A6-BA02-4F73-9445-1056E19FA304}" destId="{69E8A311-9D7A-45D5-8D28-E12CC56ADDA7}" srcOrd="5" destOrd="0" parTransId="{50DE83DF-7CAB-4BB5-AC73-4599DF97E680}" sibTransId="{24DD3B4C-C629-4C62-B1C0-FB846635826F}"/>
    <dgm:cxn modelId="{4BFCB85D-F24C-4AE4-8FC8-DAF69B54848A}" srcId="{BA4B99A6-BA02-4F73-9445-1056E19FA304}" destId="{CE2A03F4-672A-4485-B461-5CA3B949F748}" srcOrd="4" destOrd="0" parTransId="{8CE21E44-DF3B-4E47-917A-A1231641F678}" sibTransId="{E2174D54-44C5-42A7-8C78-89F93F82DC57}"/>
    <dgm:cxn modelId="{27A3FE62-F6F5-44DF-BEBA-7D1D2DED0BBF}" srcId="{BA4B99A6-BA02-4F73-9445-1056E19FA304}" destId="{0F5F40FD-2BD4-4AB6-90E3-D126E7F7B0EF}" srcOrd="3" destOrd="0" parTransId="{7A46D9A2-D497-4BC8-8CA4-8609BB12E983}" sibTransId="{B52C4FDD-2BF5-4A5B-B09E-2B6B1D859E7E}"/>
    <dgm:cxn modelId="{08F59664-EEE0-4A06-AFEB-C078C5ECAEFD}" type="presOf" srcId="{67B13ED5-E1FE-47B9-A75D-EDDEB8827540}" destId="{D7115AD5-6590-42F3-9FDE-46B7F7D1B32F}" srcOrd="0" destOrd="0" presId="urn:microsoft.com/office/officeart/2005/8/layout/vList2"/>
    <dgm:cxn modelId="{C191106B-3845-4D95-91FE-A8F5703F4EC0}" type="presOf" srcId="{09526C03-7127-4B8F-9E46-1E7E31532752}" destId="{D7115AD5-6590-42F3-9FDE-46B7F7D1B32F}" srcOrd="0" destOrd="1" presId="urn:microsoft.com/office/officeart/2005/8/layout/vList2"/>
    <dgm:cxn modelId="{ECE8BE51-6FEE-4C6C-B8C1-DF86AF8CD8D0}" srcId="{BA4B99A6-BA02-4F73-9445-1056E19FA304}" destId="{09526C03-7127-4B8F-9E46-1E7E31532752}" srcOrd="1" destOrd="0" parTransId="{E33E83B2-140D-47A0-9624-E46DCFA303B4}" sibTransId="{310DFE92-AA9C-4714-BAAB-DCBA64F496AD}"/>
    <dgm:cxn modelId="{39B1A380-988D-416A-9BC5-8C42E741F32E}" srcId="{57C49323-A836-4D60-A19C-B0D29D69E7D0}" destId="{F08EE0C3-41A3-4C74-87E4-A724555FFA22}" srcOrd="0" destOrd="0" parTransId="{30280352-01E8-4463-9F9C-32002BD066C6}" sibTransId="{4567645B-5B33-4DBA-BF43-FE741F5F14D2}"/>
    <dgm:cxn modelId="{C059EB94-90C9-4098-AE4A-8BE6A9510232}" type="presOf" srcId="{BA4B99A6-BA02-4F73-9445-1056E19FA304}" destId="{E684D2E5-C9F1-42C4-B3A7-3CBD5C89F04C}" srcOrd="0" destOrd="0" presId="urn:microsoft.com/office/officeart/2005/8/layout/vList2"/>
    <dgm:cxn modelId="{D5BB409A-5E43-4AC8-9450-40D7BF5BBAD7}" srcId="{BA4B99A6-BA02-4F73-9445-1056E19FA304}" destId="{67B13ED5-E1FE-47B9-A75D-EDDEB8827540}" srcOrd="0" destOrd="0" parTransId="{9D212D81-B42C-417C-8FCA-BC4400C10FE0}" sibTransId="{09D35ABD-B901-40C3-9208-19EACD51071B}"/>
    <dgm:cxn modelId="{0CCD19B7-06E4-4ACA-9ABB-0E2E90D0F386}" type="presOf" srcId="{57C49323-A836-4D60-A19C-B0D29D69E7D0}" destId="{69009283-1E06-42BB-951C-8E5B512EA2DA}" srcOrd="0" destOrd="0" presId="urn:microsoft.com/office/officeart/2005/8/layout/vList2"/>
    <dgm:cxn modelId="{46423EC6-1209-4379-A321-C86392E17FBA}" type="presOf" srcId="{69E8A311-9D7A-45D5-8D28-E12CC56ADDA7}" destId="{D7115AD5-6590-42F3-9FDE-46B7F7D1B32F}" srcOrd="0" destOrd="5" presId="urn:microsoft.com/office/officeart/2005/8/layout/vList2"/>
    <dgm:cxn modelId="{4724D7DB-0FA0-4378-9003-905652A03541}" srcId="{57C49323-A836-4D60-A19C-B0D29D69E7D0}" destId="{BA4B99A6-BA02-4F73-9445-1056E19FA304}" srcOrd="1" destOrd="0" parTransId="{0530CDA9-C3EB-41A9-AE1C-7F62B733C791}" sibTransId="{5864F48B-039A-4977-BA9D-45F5954F9A11}"/>
    <dgm:cxn modelId="{1BF2D0E9-6397-4F14-8CE8-4F31F804A511}" type="presOf" srcId="{CE2A03F4-672A-4485-B461-5CA3B949F748}" destId="{D7115AD5-6590-42F3-9FDE-46B7F7D1B32F}" srcOrd="0" destOrd="4" presId="urn:microsoft.com/office/officeart/2005/8/layout/vList2"/>
    <dgm:cxn modelId="{650B21F8-BD32-42D9-A7A8-BAD7C7C10F91}" type="presOf" srcId="{F08EE0C3-41A3-4C74-87E4-A724555FFA22}" destId="{DDD5C5AD-0518-45AA-B388-0D09C5BA7620}" srcOrd="0" destOrd="0" presId="urn:microsoft.com/office/officeart/2005/8/layout/vList2"/>
    <dgm:cxn modelId="{A8F979FA-05B1-4544-B8B6-88603B926141}" type="presOf" srcId="{0F5F40FD-2BD4-4AB6-90E3-D126E7F7B0EF}" destId="{D7115AD5-6590-42F3-9FDE-46B7F7D1B32F}" srcOrd="0" destOrd="3" presId="urn:microsoft.com/office/officeart/2005/8/layout/vList2"/>
    <dgm:cxn modelId="{DDDF0DFB-6975-494D-812E-0F63F1DC9F96}" srcId="{BA4B99A6-BA02-4F73-9445-1056E19FA304}" destId="{4751F3F2-9925-4E46-884C-5E198C96534D}" srcOrd="2" destOrd="0" parTransId="{3A9D5A69-5154-4E99-A4D9-3AB4DE3FF82D}" sibTransId="{EA7D417F-E4FE-4D69-8FFD-6B8D7751CDD5}"/>
    <dgm:cxn modelId="{F4490C99-2200-493C-9EED-67F9825C9B0D}" type="presParOf" srcId="{69009283-1E06-42BB-951C-8E5B512EA2DA}" destId="{DDD5C5AD-0518-45AA-B388-0D09C5BA7620}" srcOrd="0" destOrd="0" presId="urn:microsoft.com/office/officeart/2005/8/layout/vList2"/>
    <dgm:cxn modelId="{500DF887-BB10-4F6B-AEE2-29D82F8672A6}" type="presParOf" srcId="{69009283-1E06-42BB-951C-8E5B512EA2DA}" destId="{9AEA3214-CDC7-4624-BD87-6C38B3703359}" srcOrd="1" destOrd="0" presId="urn:microsoft.com/office/officeart/2005/8/layout/vList2"/>
    <dgm:cxn modelId="{6115CCEC-D441-4482-87EC-ED95BBA140F7}" type="presParOf" srcId="{69009283-1E06-42BB-951C-8E5B512EA2DA}" destId="{E684D2E5-C9F1-42C4-B3A7-3CBD5C89F04C}" srcOrd="2" destOrd="0" presId="urn:microsoft.com/office/officeart/2005/8/layout/vList2"/>
    <dgm:cxn modelId="{CF34215B-F004-4117-A11F-5D9ADA4266F1}" type="presParOf" srcId="{69009283-1E06-42BB-951C-8E5B512EA2DA}" destId="{D7115AD5-6590-42F3-9FDE-46B7F7D1B32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8E460E-0299-4E66-9460-D6CDDB9FCA95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D2AC3A3-E221-49AC-883C-707A4E822E3B}">
      <dgm:prSet/>
      <dgm:spPr/>
      <dgm:t>
        <a:bodyPr/>
        <a:lstStyle/>
        <a:p>
          <a:r>
            <a:rPr lang="fr-CA"/>
            <a:t>No letter grades at the intermediate level</a:t>
          </a:r>
          <a:endParaRPr lang="en-US"/>
        </a:p>
      </dgm:t>
    </dgm:pt>
    <dgm:pt modelId="{152666D1-BADC-40C6-BEC8-3A58FB79818B}" type="parTrans" cxnId="{EF3DA360-0F16-400A-8C70-1107D4A96F5B}">
      <dgm:prSet/>
      <dgm:spPr/>
      <dgm:t>
        <a:bodyPr/>
        <a:lstStyle/>
        <a:p>
          <a:endParaRPr lang="en-US"/>
        </a:p>
      </dgm:t>
    </dgm:pt>
    <dgm:pt modelId="{A54D3190-26C2-43E7-9BC0-A5C1AA342E5A}" type="sibTrans" cxnId="{EF3DA360-0F16-400A-8C70-1107D4A96F5B}">
      <dgm:prSet/>
      <dgm:spPr/>
      <dgm:t>
        <a:bodyPr/>
        <a:lstStyle/>
        <a:p>
          <a:endParaRPr lang="en-US"/>
        </a:p>
      </dgm:t>
    </dgm:pt>
    <dgm:pt modelId="{60D2BCA8-BE8C-4217-8DBA-FF5C702F44C3}">
      <dgm:prSet/>
      <dgm:spPr/>
      <dgm:t>
        <a:bodyPr/>
        <a:lstStyle/>
        <a:p>
          <a:r>
            <a:rPr lang="fr-CA"/>
            <a:t>Anecdotal comments with a four-point « sliding scale »:</a:t>
          </a:r>
          <a:endParaRPr lang="en-US"/>
        </a:p>
      </dgm:t>
    </dgm:pt>
    <dgm:pt modelId="{7AAA15DB-52D8-4222-AA82-AB6A8B3B0747}" type="parTrans" cxnId="{B5D56C4B-F7ED-4A8F-8483-FDCF1B6381C8}">
      <dgm:prSet/>
      <dgm:spPr/>
      <dgm:t>
        <a:bodyPr/>
        <a:lstStyle/>
        <a:p>
          <a:endParaRPr lang="en-US"/>
        </a:p>
      </dgm:t>
    </dgm:pt>
    <dgm:pt modelId="{4FF0CEED-1D65-4F0E-99B0-4B27A4559BE7}" type="sibTrans" cxnId="{B5D56C4B-F7ED-4A8F-8483-FDCF1B6381C8}">
      <dgm:prSet/>
      <dgm:spPr/>
      <dgm:t>
        <a:bodyPr/>
        <a:lstStyle/>
        <a:p>
          <a:endParaRPr lang="en-US"/>
        </a:p>
      </dgm:t>
    </dgm:pt>
    <dgm:pt modelId="{211BCE07-E7D6-4218-AA78-553CD4D905A7}">
      <dgm:prSet/>
      <dgm:spPr/>
      <dgm:t>
        <a:bodyPr/>
        <a:lstStyle/>
        <a:p>
          <a:r>
            <a:rPr lang="fr-CA" dirty="0" err="1"/>
            <a:t>Beginning</a:t>
          </a:r>
          <a:endParaRPr lang="en-US" dirty="0"/>
        </a:p>
      </dgm:t>
    </dgm:pt>
    <dgm:pt modelId="{532C7123-D4CE-477D-B5AA-74990CD78992}" type="parTrans" cxnId="{EB5E474C-42A9-43F1-ACC0-9647F2A45285}">
      <dgm:prSet/>
      <dgm:spPr/>
      <dgm:t>
        <a:bodyPr/>
        <a:lstStyle/>
        <a:p>
          <a:endParaRPr lang="en-US"/>
        </a:p>
      </dgm:t>
    </dgm:pt>
    <dgm:pt modelId="{FA2BA0A4-9F5E-4FA5-95D5-21F5BDB83F72}" type="sibTrans" cxnId="{EB5E474C-42A9-43F1-ACC0-9647F2A45285}">
      <dgm:prSet/>
      <dgm:spPr/>
      <dgm:t>
        <a:bodyPr/>
        <a:lstStyle/>
        <a:p>
          <a:endParaRPr lang="en-US"/>
        </a:p>
      </dgm:t>
    </dgm:pt>
    <dgm:pt modelId="{95A6DDDA-1FAB-4119-ACDC-8C0D3EF84B62}">
      <dgm:prSet/>
      <dgm:spPr/>
      <dgm:t>
        <a:bodyPr/>
        <a:lstStyle/>
        <a:p>
          <a:r>
            <a:rPr lang="fr-CA"/>
            <a:t>Developing</a:t>
          </a:r>
          <a:endParaRPr lang="en-US"/>
        </a:p>
      </dgm:t>
    </dgm:pt>
    <dgm:pt modelId="{E61FD2D6-8B2F-4FA4-8E4E-C0B35F559FA8}" type="parTrans" cxnId="{7471D9A3-F1C7-435B-BD98-5269139FE5F1}">
      <dgm:prSet/>
      <dgm:spPr/>
      <dgm:t>
        <a:bodyPr/>
        <a:lstStyle/>
        <a:p>
          <a:endParaRPr lang="en-US"/>
        </a:p>
      </dgm:t>
    </dgm:pt>
    <dgm:pt modelId="{41317639-B279-4AD7-B8F0-3C71D47589C9}" type="sibTrans" cxnId="{7471D9A3-F1C7-435B-BD98-5269139FE5F1}">
      <dgm:prSet/>
      <dgm:spPr/>
      <dgm:t>
        <a:bodyPr/>
        <a:lstStyle/>
        <a:p>
          <a:endParaRPr lang="en-US"/>
        </a:p>
      </dgm:t>
    </dgm:pt>
    <dgm:pt modelId="{98CF09A5-541C-4321-A56E-0A784B4C77E1}">
      <dgm:prSet/>
      <dgm:spPr/>
      <dgm:t>
        <a:bodyPr/>
        <a:lstStyle/>
        <a:p>
          <a:r>
            <a:rPr lang="fr-CA"/>
            <a:t>Applying</a:t>
          </a:r>
          <a:endParaRPr lang="en-US"/>
        </a:p>
      </dgm:t>
    </dgm:pt>
    <dgm:pt modelId="{DD870730-221C-4E74-80D9-8DC5DD0AA956}" type="parTrans" cxnId="{7ADE24E4-A8B3-401F-B1AD-C7AF22031E6F}">
      <dgm:prSet/>
      <dgm:spPr/>
      <dgm:t>
        <a:bodyPr/>
        <a:lstStyle/>
        <a:p>
          <a:endParaRPr lang="en-US"/>
        </a:p>
      </dgm:t>
    </dgm:pt>
    <dgm:pt modelId="{DE82F204-E53F-4467-BBB2-69B354DEFFF3}" type="sibTrans" cxnId="{7ADE24E4-A8B3-401F-B1AD-C7AF22031E6F}">
      <dgm:prSet/>
      <dgm:spPr/>
      <dgm:t>
        <a:bodyPr/>
        <a:lstStyle/>
        <a:p>
          <a:endParaRPr lang="en-US"/>
        </a:p>
      </dgm:t>
    </dgm:pt>
    <dgm:pt modelId="{C95B3D6C-52E5-4475-A1A4-5CA7E0C888D5}">
      <dgm:prSet/>
      <dgm:spPr/>
      <dgm:t>
        <a:bodyPr/>
        <a:lstStyle/>
        <a:p>
          <a:r>
            <a:rPr lang="fr-CA" dirty="0" err="1"/>
            <a:t>Extending</a:t>
          </a:r>
          <a:endParaRPr lang="en-US" dirty="0"/>
        </a:p>
      </dgm:t>
    </dgm:pt>
    <dgm:pt modelId="{B1450107-AAD5-4AE4-B3AF-36E6934E2127}" type="parTrans" cxnId="{15AF038C-6C5F-4474-9573-4DA454534BA9}">
      <dgm:prSet/>
      <dgm:spPr/>
      <dgm:t>
        <a:bodyPr/>
        <a:lstStyle/>
        <a:p>
          <a:endParaRPr lang="en-US"/>
        </a:p>
      </dgm:t>
    </dgm:pt>
    <dgm:pt modelId="{E83067ED-2742-4194-B2F0-B6D517FBF374}" type="sibTrans" cxnId="{15AF038C-6C5F-4474-9573-4DA454534BA9}">
      <dgm:prSet/>
      <dgm:spPr/>
      <dgm:t>
        <a:bodyPr/>
        <a:lstStyle/>
        <a:p>
          <a:endParaRPr lang="en-US"/>
        </a:p>
      </dgm:t>
    </dgm:pt>
    <dgm:pt modelId="{5F52FB58-D0C8-4CBF-8CEB-A1947AE0188B}" type="pres">
      <dgm:prSet presAssocID="{E58E460E-0299-4E66-9460-D6CDDB9FCA95}" presName="linear" presStyleCnt="0">
        <dgm:presLayoutVars>
          <dgm:animLvl val="lvl"/>
          <dgm:resizeHandles val="exact"/>
        </dgm:presLayoutVars>
      </dgm:prSet>
      <dgm:spPr/>
    </dgm:pt>
    <dgm:pt modelId="{28E0F2F6-F3E9-47BC-878A-AF339673A6EC}" type="pres">
      <dgm:prSet presAssocID="{2D2AC3A3-E221-49AC-883C-707A4E822E3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A7ED2CD-D9EA-49F8-95AC-89137DD57291}" type="pres">
      <dgm:prSet presAssocID="{A54D3190-26C2-43E7-9BC0-A5C1AA342E5A}" presName="spacer" presStyleCnt="0"/>
      <dgm:spPr/>
    </dgm:pt>
    <dgm:pt modelId="{4A828467-5791-4EB0-89D0-9AD2B8E867F1}" type="pres">
      <dgm:prSet presAssocID="{60D2BCA8-BE8C-4217-8DBA-FF5C702F44C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61BB2FA-296C-4200-AE61-6453E1151662}" type="pres">
      <dgm:prSet presAssocID="{60D2BCA8-BE8C-4217-8DBA-FF5C702F44C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E9B090B-41B2-48E1-A7F6-062613256725}" type="presOf" srcId="{C95B3D6C-52E5-4475-A1A4-5CA7E0C888D5}" destId="{961BB2FA-296C-4200-AE61-6453E1151662}" srcOrd="0" destOrd="3" presId="urn:microsoft.com/office/officeart/2005/8/layout/vList2"/>
    <dgm:cxn modelId="{F7D30D26-22C9-4619-8A78-9C059E4711B8}" type="presOf" srcId="{E58E460E-0299-4E66-9460-D6CDDB9FCA95}" destId="{5F52FB58-D0C8-4CBF-8CEB-A1947AE0188B}" srcOrd="0" destOrd="0" presId="urn:microsoft.com/office/officeart/2005/8/layout/vList2"/>
    <dgm:cxn modelId="{EF3DA360-0F16-400A-8C70-1107D4A96F5B}" srcId="{E58E460E-0299-4E66-9460-D6CDDB9FCA95}" destId="{2D2AC3A3-E221-49AC-883C-707A4E822E3B}" srcOrd="0" destOrd="0" parTransId="{152666D1-BADC-40C6-BEC8-3A58FB79818B}" sibTransId="{A54D3190-26C2-43E7-9BC0-A5C1AA342E5A}"/>
    <dgm:cxn modelId="{B5D56C4B-F7ED-4A8F-8483-FDCF1B6381C8}" srcId="{E58E460E-0299-4E66-9460-D6CDDB9FCA95}" destId="{60D2BCA8-BE8C-4217-8DBA-FF5C702F44C3}" srcOrd="1" destOrd="0" parTransId="{7AAA15DB-52D8-4222-AA82-AB6A8B3B0747}" sibTransId="{4FF0CEED-1D65-4F0E-99B0-4B27A4559BE7}"/>
    <dgm:cxn modelId="{EB5E474C-42A9-43F1-ACC0-9647F2A45285}" srcId="{60D2BCA8-BE8C-4217-8DBA-FF5C702F44C3}" destId="{211BCE07-E7D6-4218-AA78-553CD4D905A7}" srcOrd="0" destOrd="0" parTransId="{532C7123-D4CE-477D-B5AA-74990CD78992}" sibTransId="{FA2BA0A4-9F5E-4FA5-95D5-21F5BDB83F72}"/>
    <dgm:cxn modelId="{15AF038C-6C5F-4474-9573-4DA454534BA9}" srcId="{60D2BCA8-BE8C-4217-8DBA-FF5C702F44C3}" destId="{C95B3D6C-52E5-4475-A1A4-5CA7E0C888D5}" srcOrd="3" destOrd="0" parTransId="{B1450107-AAD5-4AE4-B3AF-36E6934E2127}" sibTransId="{E83067ED-2742-4194-B2F0-B6D517FBF374}"/>
    <dgm:cxn modelId="{FDEE338F-14C7-4D7A-BEFA-5487EB2CBD00}" type="presOf" srcId="{2D2AC3A3-E221-49AC-883C-707A4E822E3B}" destId="{28E0F2F6-F3E9-47BC-878A-AF339673A6EC}" srcOrd="0" destOrd="0" presId="urn:microsoft.com/office/officeart/2005/8/layout/vList2"/>
    <dgm:cxn modelId="{7471D9A3-F1C7-435B-BD98-5269139FE5F1}" srcId="{60D2BCA8-BE8C-4217-8DBA-FF5C702F44C3}" destId="{95A6DDDA-1FAB-4119-ACDC-8C0D3EF84B62}" srcOrd="1" destOrd="0" parTransId="{E61FD2D6-8B2F-4FA4-8E4E-C0B35F559FA8}" sibTransId="{41317639-B279-4AD7-B8F0-3C71D47589C9}"/>
    <dgm:cxn modelId="{83F041C8-861D-4AFB-A876-EDAAA7F9A16C}" type="presOf" srcId="{211BCE07-E7D6-4218-AA78-553CD4D905A7}" destId="{961BB2FA-296C-4200-AE61-6453E1151662}" srcOrd="0" destOrd="0" presId="urn:microsoft.com/office/officeart/2005/8/layout/vList2"/>
    <dgm:cxn modelId="{AC8664D6-C1E7-4798-A51E-9043AA066E59}" type="presOf" srcId="{60D2BCA8-BE8C-4217-8DBA-FF5C702F44C3}" destId="{4A828467-5791-4EB0-89D0-9AD2B8E867F1}" srcOrd="0" destOrd="0" presId="urn:microsoft.com/office/officeart/2005/8/layout/vList2"/>
    <dgm:cxn modelId="{7ADE24E4-A8B3-401F-B1AD-C7AF22031E6F}" srcId="{60D2BCA8-BE8C-4217-8DBA-FF5C702F44C3}" destId="{98CF09A5-541C-4321-A56E-0A784B4C77E1}" srcOrd="2" destOrd="0" parTransId="{DD870730-221C-4E74-80D9-8DC5DD0AA956}" sibTransId="{DE82F204-E53F-4467-BBB2-69B354DEFFF3}"/>
    <dgm:cxn modelId="{CED93DED-1179-4E9F-94EE-8E2255C58927}" type="presOf" srcId="{95A6DDDA-1FAB-4119-ACDC-8C0D3EF84B62}" destId="{961BB2FA-296C-4200-AE61-6453E1151662}" srcOrd="0" destOrd="1" presId="urn:microsoft.com/office/officeart/2005/8/layout/vList2"/>
    <dgm:cxn modelId="{99CBB7F2-D4DA-4D4A-803F-01DB80B2A737}" type="presOf" srcId="{98CF09A5-541C-4321-A56E-0A784B4C77E1}" destId="{961BB2FA-296C-4200-AE61-6453E1151662}" srcOrd="0" destOrd="2" presId="urn:microsoft.com/office/officeart/2005/8/layout/vList2"/>
    <dgm:cxn modelId="{63CB8D08-346A-4E89-AA97-72B3BFAC9D17}" type="presParOf" srcId="{5F52FB58-D0C8-4CBF-8CEB-A1947AE0188B}" destId="{28E0F2F6-F3E9-47BC-878A-AF339673A6EC}" srcOrd="0" destOrd="0" presId="urn:microsoft.com/office/officeart/2005/8/layout/vList2"/>
    <dgm:cxn modelId="{B0C43645-EF0D-4D30-8FC4-04DDF28D1120}" type="presParOf" srcId="{5F52FB58-D0C8-4CBF-8CEB-A1947AE0188B}" destId="{CA7ED2CD-D9EA-49F8-95AC-89137DD57291}" srcOrd="1" destOrd="0" presId="urn:microsoft.com/office/officeart/2005/8/layout/vList2"/>
    <dgm:cxn modelId="{9011F463-C1DB-4354-A7C7-28185049E5C5}" type="presParOf" srcId="{5F52FB58-D0C8-4CBF-8CEB-A1947AE0188B}" destId="{4A828467-5791-4EB0-89D0-9AD2B8E867F1}" srcOrd="2" destOrd="0" presId="urn:microsoft.com/office/officeart/2005/8/layout/vList2"/>
    <dgm:cxn modelId="{2471AFB9-F6B0-412E-8432-C0FF84389FEE}" type="presParOf" srcId="{5F52FB58-D0C8-4CBF-8CEB-A1947AE0188B}" destId="{961BB2FA-296C-4200-AE61-6453E115166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5C88F-123C-4713-AAC3-35E9C31F2C3C}">
      <dsp:nvSpPr>
        <dsp:cNvPr id="0" name=""/>
        <dsp:cNvSpPr/>
      </dsp:nvSpPr>
      <dsp:spPr>
        <a:xfrm>
          <a:off x="0" y="21987"/>
          <a:ext cx="6513603" cy="14171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Curriculum tab drops down to subject areas, subdivided by Grade level</a:t>
          </a:r>
          <a:endParaRPr lang="en-US" sz="2000" kern="1200"/>
        </a:p>
      </dsp:txBody>
      <dsp:txXfrm>
        <a:off x="69180" y="91167"/>
        <a:ext cx="6375243" cy="1278802"/>
      </dsp:txXfrm>
    </dsp:sp>
    <dsp:sp modelId="{882C628B-94D0-4DCC-BCE3-DCE354E32445}">
      <dsp:nvSpPr>
        <dsp:cNvPr id="0" name=""/>
        <dsp:cNvSpPr/>
      </dsp:nvSpPr>
      <dsp:spPr>
        <a:xfrm>
          <a:off x="0" y="1496750"/>
          <a:ext cx="6513603" cy="1417162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Curriculum is brought together using </a:t>
          </a:r>
          <a:r>
            <a:rPr lang="fr-CA" sz="2000" b="1" u="sng" kern="1200"/>
            <a:t>big ideas </a:t>
          </a:r>
          <a:r>
            <a:rPr lang="fr-CA" sz="2000" kern="1200"/>
            <a:t>as opposed to checking details off of a list; the teacher focuses on the big ideas and incorporates content and competencies based on the needs of students</a:t>
          </a:r>
          <a:endParaRPr lang="en-US" sz="2000" kern="1200"/>
        </a:p>
      </dsp:txBody>
      <dsp:txXfrm>
        <a:off x="69180" y="1565930"/>
        <a:ext cx="6375243" cy="1278802"/>
      </dsp:txXfrm>
    </dsp:sp>
    <dsp:sp modelId="{7C77964B-4E42-424E-AD89-9172C5B6BA10}">
      <dsp:nvSpPr>
        <dsp:cNvPr id="0" name=""/>
        <dsp:cNvSpPr/>
      </dsp:nvSpPr>
      <dsp:spPr>
        <a:xfrm>
          <a:off x="0" y="2971513"/>
          <a:ext cx="6513603" cy="1417162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Based on a « know-do-understand » model; students will « know » the content, « do » the competencies and « understand » the big ideas</a:t>
          </a:r>
          <a:endParaRPr lang="en-US" sz="2000" kern="1200"/>
        </a:p>
      </dsp:txBody>
      <dsp:txXfrm>
        <a:off x="69180" y="3040693"/>
        <a:ext cx="6375243" cy="1278802"/>
      </dsp:txXfrm>
    </dsp:sp>
    <dsp:sp modelId="{B9F176A2-7A6B-4280-8421-5A161C9096C0}">
      <dsp:nvSpPr>
        <dsp:cNvPr id="0" name=""/>
        <dsp:cNvSpPr/>
      </dsp:nvSpPr>
      <dsp:spPr>
        <a:xfrm>
          <a:off x="0" y="4446275"/>
          <a:ext cx="6513603" cy="141716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u="sng" kern="1200"/>
            <a:t>Changes to subject areas</a:t>
          </a:r>
          <a:r>
            <a:rPr lang="fr-CA" sz="2000" kern="1200"/>
            <a:t>: Applied desgin, skills and technologies (ADST), Career Education and Physical and Health Education</a:t>
          </a:r>
          <a:endParaRPr lang="en-US" sz="2000" kern="1200"/>
        </a:p>
      </dsp:txBody>
      <dsp:txXfrm>
        <a:off x="69180" y="4515455"/>
        <a:ext cx="6375243" cy="1278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6255B-0278-4946-AFFF-E8A7F2594B44}">
      <dsp:nvSpPr>
        <dsp:cNvPr id="0" name=""/>
        <dsp:cNvSpPr/>
      </dsp:nvSpPr>
      <dsp:spPr>
        <a:xfrm>
          <a:off x="0" y="14551"/>
          <a:ext cx="6513603" cy="10448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Important </a:t>
          </a:r>
          <a:r>
            <a:rPr lang="fr-CA" sz="1900" kern="1200" dirty="0" err="1"/>
            <a:t>skills</a:t>
          </a:r>
          <a:r>
            <a:rPr lang="fr-CA" sz="1900" kern="1200" dirty="0"/>
            <a:t> </a:t>
          </a:r>
          <a:r>
            <a:rPr lang="fr-CA" sz="1900" kern="1200" dirty="0" err="1"/>
            <a:t>integrated</a:t>
          </a:r>
          <a:r>
            <a:rPr lang="fr-CA" sz="1900" kern="1200" dirty="0"/>
            <a:t> </a:t>
          </a:r>
          <a:r>
            <a:rPr lang="fr-CA" sz="1900" kern="1200" dirty="0" err="1"/>
            <a:t>into</a:t>
          </a:r>
          <a:r>
            <a:rPr lang="fr-CA" sz="1900" kern="1200" dirty="0"/>
            <a:t> all </a:t>
          </a:r>
          <a:r>
            <a:rPr lang="fr-CA" sz="1900" kern="1200" dirty="0" err="1"/>
            <a:t>subject</a:t>
          </a:r>
          <a:r>
            <a:rPr lang="fr-CA" sz="1900" kern="1200" dirty="0"/>
            <a:t> areas </a:t>
          </a:r>
          <a:r>
            <a:rPr lang="fr-CA" sz="1900" kern="1200" dirty="0" err="1"/>
            <a:t>that</a:t>
          </a:r>
          <a:r>
            <a:rPr lang="fr-CA" sz="1900" kern="1200" dirty="0"/>
            <a:t> </a:t>
          </a:r>
          <a:r>
            <a:rPr lang="fr-CA" sz="1900" kern="1200" dirty="0" err="1"/>
            <a:t>students</a:t>
          </a:r>
          <a:r>
            <a:rPr lang="fr-CA" sz="1900" kern="1200" dirty="0"/>
            <a:t> </a:t>
          </a:r>
          <a:r>
            <a:rPr lang="fr-CA" sz="1900" kern="1200" dirty="0" err="1"/>
            <a:t>will</a:t>
          </a:r>
          <a:r>
            <a:rPr lang="fr-CA" sz="1900" kern="1200" dirty="0"/>
            <a:t> </a:t>
          </a:r>
          <a:r>
            <a:rPr lang="fr-CA" sz="1900" kern="1200" dirty="0" err="1"/>
            <a:t>need</a:t>
          </a:r>
          <a:r>
            <a:rPr lang="fr-CA" sz="1900" kern="1200" dirty="0"/>
            <a:t> to </a:t>
          </a:r>
          <a:r>
            <a:rPr lang="fr-CA" sz="1900" kern="1200" dirty="0" err="1"/>
            <a:t>develop</a:t>
          </a:r>
          <a:r>
            <a:rPr lang="fr-CA" sz="1900" kern="1200" dirty="0"/>
            <a:t> in </a:t>
          </a:r>
          <a:r>
            <a:rPr lang="fr-CA" sz="1900" kern="1200" dirty="0" err="1"/>
            <a:t>order</a:t>
          </a:r>
          <a:r>
            <a:rPr lang="fr-CA" sz="1900" kern="1200" dirty="0"/>
            <a:t> to engage in </a:t>
          </a:r>
          <a:r>
            <a:rPr lang="fr-CA" sz="1900" kern="1200" dirty="0" err="1"/>
            <a:t>deep</a:t>
          </a:r>
          <a:r>
            <a:rPr lang="fr-CA" sz="1900" kern="1200" dirty="0"/>
            <a:t> and life-long </a:t>
          </a:r>
          <a:r>
            <a:rPr lang="fr-CA" sz="1900" kern="1200" dirty="0" err="1"/>
            <a:t>learning</a:t>
          </a:r>
          <a:r>
            <a:rPr lang="fr-CA" sz="1900" kern="1200" dirty="0"/>
            <a:t> –</a:t>
          </a:r>
          <a:r>
            <a:rPr lang="fr-CA" sz="1900" kern="1200" dirty="0" err="1"/>
            <a:t>organized</a:t>
          </a:r>
          <a:r>
            <a:rPr lang="fr-CA" sz="1900" kern="1200" dirty="0"/>
            <a:t> </a:t>
          </a:r>
          <a:r>
            <a:rPr lang="fr-CA" sz="1900" kern="1200" dirty="0" err="1"/>
            <a:t>into</a:t>
          </a:r>
          <a:r>
            <a:rPr lang="fr-CA" sz="1900" kern="1200" dirty="0"/>
            <a:t> </a:t>
          </a:r>
          <a:r>
            <a:rPr lang="fr-CA" sz="1900" kern="1200" dirty="0" err="1"/>
            <a:t>three</a:t>
          </a:r>
          <a:r>
            <a:rPr lang="fr-CA" sz="1900" kern="1200" dirty="0"/>
            <a:t> </a:t>
          </a:r>
          <a:r>
            <a:rPr lang="fr-CA" sz="1900" kern="1200" dirty="0" err="1"/>
            <a:t>categories</a:t>
          </a:r>
          <a:r>
            <a:rPr lang="fr-CA" sz="1900" kern="1200" dirty="0"/>
            <a:t>:</a:t>
          </a:r>
          <a:endParaRPr lang="en-US" sz="1900" kern="1200" dirty="0"/>
        </a:p>
      </dsp:txBody>
      <dsp:txXfrm>
        <a:off x="51003" y="65554"/>
        <a:ext cx="6411597" cy="942803"/>
      </dsp:txXfrm>
    </dsp:sp>
    <dsp:sp modelId="{2B49EFCF-83E6-46FB-83BF-45F8759B5387}">
      <dsp:nvSpPr>
        <dsp:cNvPr id="0" name=""/>
        <dsp:cNvSpPr/>
      </dsp:nvSpPr>
      <dsp:spPr>
        <a:xfrm>
          <a:off x="0" y="1114081"/>
          <a:ext cx="6513603" cy="104480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Communication</a:t>
          </a:r>
          <a:r>
            <a:rPr lang="en-US" sz="1900" kern="1200"/>
            <a:t> </a:t>
          </a:r>
        </a:p>
      </dsp:txBody>
      <dsp:txXfrm>
        <a:off x="51003" y="1165084"/>
        <a:ext cx="6411597" cy="942803"/>
      </dsp:txXfrm>
    </dsp:sp>
    <dsp:sp modelId="{84A52CF8-DBE8-4FC0-BA7F-E679611A9011}">
      <dsp:nvSpPr>
        <dsp:cNvPr id="0" name=""/>
        <dsp:cNvSpPr/>
      </dsp:nvSpPr>
      <dsp:spPr>
        <a:xfrm>
          <a:off x="0" y="2158891"/>
          <a:ext cx="651360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>
              <a:hlinkClick xmlns:r="http://schemas.openxmlformats.org/officeDocument/2006/relationships" r:id="rId1"/>
            </a:rPr>
            <a:t>View the </a:t>
          </a:r>
          <a:r>
            <a:rPr lang="en-US" sz="1500" b="1" kern="1200">
              <a:hlinkClick xmlns:r="http://schemas.openxmlformats.org/officeDocument/2006/relationships" r:id="rId1"/>
            </a:rPr>
            <a:t>Communication</a:t>
          </a:r>
          <a:r>
            <a:rPr lang="en-US" sz="1500" kern="1200">
              <a:hlinkClick xmlns:r="http://schemas.openxmlformats.org/officeDocument/2006/relationships" r:id="rId1"/>
            </a:rPr>
            <a:t> Profiles and Illustrations » </a:t>
          </a:r>
          <a:endParaRPr lang="en-US" sz="1500" kern="1200"/>
        </a:p>
      </dsp:txBody>
      <dsp:txXfrm>
        <a:off x="0" y="2158891"/>
        <a:ext cx="6513603" cy="314640"/>
      </dsp:txXfrm>
    </dsp:sp>
    <dsp:sp modelId="{158DC61A-A262-4DC0-863D-1645783854C7}">
      <dsp:nvSpPr>
        <dsp:cNvPr id="0" name=""/>
        <dsp:cNvSpPr/>
      </dsp:nvSpPr>
      <dsp:spPr>
        <a:xfrm>
          <a:off x="0" y="2473531"/>
          <a:ext cx="6513603" cy="104480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Thinking</a:t>
          </a:r>
          <a:r>
            <a:rPr lang="en-US" sz="1900" kern="1200"/>
            <a:t> </a:t>
          </a:r>
        </a:p>
      </dsp:txBody>
      <dsp:txXfrm>
        <a:off x="51003" y="2524534"/>
        <a:ext cx="6411597" cy="942803"/>
      </dsp:txXfrm>
    </dsp:sp>
    <dsp:sp modelId="{3896921A-7BFC-4BA6-A869-13F1E1586269}">
      <dsp:nvSpPr>
        <dsp:cNvPr id="0" name=""/>
        <dsp:cNvSpPr/>
      </dsp:nvSpPr>
      <dsp:spPr>
        <a:xfrm>
          <a:off x="0" y="3518341"/>
          <a:ext cx="6513603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>
              <a:hlinkClick xmlns:r="http://schemas.openxmlformats.org/officeDocument/2006/relationships" r:id="rId2"/>
            </a:rPr>
            <a:t>View the </a:t>
          </a:r>
          <a:r>
            <a:rPr lang="en-US" sz="1500" b="1" kern="1200">
              <a:hlinkClick xmlns:r="http://schemas.openxmlformats.org/officeDocument/2006/relationships" r:id="rId2"/>
            </a:rPr>
            <a:t>Creative Thinking</a:t>
          </a:r>
          <a:r>
            <a:rPr lang="en-US" sz="1500" kern="1200">
              <a:hlinkClick xmlns:r="http://schemas.openxmlformats.org/officeDocument/2006/relationships" r:id="rId2"/>
            </a:rPr>
            <a:t> Profiles and Illustrations »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>
              <a:hlinkClick xmlns:r="http://schemas.openxmlformats.org/officeDocument/2006/relationships" r:id="rId3"/>
            </a:rPr>
            <a:t>View the </a:t>
          </a:r>
          <a:r>
            <a:rPr lang="en-US" sz="1500" b="1" kern="1200">
              <a:hlinkClick xmlns:r="http://schemas.openxmlformats.org/officeDocument/2006/relationships" r:id="rId3"/>
            </a:rPr>
            <a:t>Critical Thinking</a:t>
          </a:r>
          <a:r>
            <a:rPr lang="en-US" sz="1500" kern="1200">
              <a:hlinkClick xmlns:r="http://schemas.openxmlformats.org/officeDocument/2006/relationships" r:id="rId3"/>
            </a:rPr>
            <a:t> Profiles and Illustrations » </a:t>
          </a:r>
          <a:endParaRPr lang="en-US" sz="1500" kern="1200"/>
        </a:p>
      </dsp:txBody>
      <dsp:txXfrm>
        <a:off x="0" y="3518341"/>
        <a:ext cx="6513603" cy="521122"/>
      </dsp:txXfrm>
    </dsp:sp>
    <dsp:sp modelId="{39D1D2D4-2133-43F2-9080-0AB3E74AE314}">
      <dsp:nvSpPr>
        <dsp:cNvPr id="0" name=""/>
        <dsp:cNvSpPr/>
      </dsp:nvSpPr>
      <dsp:spPr>
        <a:xfrm>
          <a:off x="0" y="4039464"/>
          <a:ext cx="6513603" cy="104480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Personal and Social</a:t>
          </a:r>
          <a:r>
            <a:rPr lang="en-US" sz="1900" kern="1200"/>
            <a:t> </a:t>
          </a:r>
        </a:p>
      </dsp:txBody>
      <dsp:txXfrm>
        <a:off x="51003" y="4090467"/>
        <a:ext cx="6411597" cy="942803"/>
      </dsp:txXfrm>
    </dsp:sp>
    <dsp:sp modelId="{0CD557F1-5113-4355-AFD5-F2D3448E4ECE}">
      <dsp:nvSpPr>
        <dsp:cNvPr id="0" name=""/>
        <dsp:cNvSpPr/>
      </dsp:nvSpPr>
      <dsp:spPr>
        <a:xfrm>
          <a:off x="0" y="5084274"/>
          <a:ext cx="6513603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>
              <a:hlinkClick xmlns:r="http://schemas.openxmlformats.org/officeDocument/2006/relationships" r:id="rId4"/>
            </a:rPr>
            <a:t>View the </a:t>
          </a:r>
          <a:r>
            <a:rPr lang="en-US" sz="1500" b="1" kern="1200">
              <a:hlinkClick xmlns:r="http://schemas.openxmlformats.org/officeDocument/2006/relationships" r:id="rId4"/>
            </a:rPr>
            <a:t>Positive Personal &amp; Cultural Identity</a:t>
          </a:r>
          <a:r>
            <a:rPr lang="en-US" sz="1500" kern="1200">
              <a:hlinkClick xmlns:r="http://schemas.openxmlformats.org/officeDocument/2006/relationships" r:id="rId4"/>
            </a:rPr>
            <a:t> Profiles and Illustrations »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>
              <a:hlinkClick xmlns:r="http://schemas.openxmlformats.org/officeDocument/2006/relationships" r:id="rId5"/>
            </a:rPr>
            <a:t>View the </a:t>
          </a:r>
          <a:r>
            <a:rPr lang="en-US" sz="1500" b="1" kern="1200">
              <a:hlinkClick xmlns:r="http://schemas.openxmlformats.org/officeDocument/2006/relationships" r:id="rId5"/>
            </a:rPr>
            <a:t>Personal Awareness and Responsibility</a:t>
          </a:r>
          <a:r>
            <a:rPr lang="en-US" sz="1500" kern="1200">
              <a:hlinkClick xmlns:r="http://schemas.openxmlformats.org/officeDocument/2006/relationships" r:id="rId5"/>
            </a:rPr>
            <a:t> Profiles and Illustrations »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>
              <a:hlinkClick xmlns:r="http://schemas.openxmlformats.org/officeDocument/2006/relationships" r:id="rId6"/>
            </a:rPr>
            <a:t>View the </a:t>
          </a:r>
          <a:r>
            <a:rPr lang="en-US" sz="1500" b="1" kern="1200">
              <a:hlinkClick xmlns:r="http://schemas.openxmlformats.org/officeDocument/2006/relationships" r:id="rId6"/>
            </a:rPr>
            <a:t>Social Responsibility</a:t>
          </a:r>
          <a:r>
            <a:rPr lang="en-US" sz="1500" kern="1200">
              <a:hlinkClick xmlns:r="http://schemas.openxmlformats.org/officeDocument/2006/relationships" r:id="rId6"/>
            </a:rPr>
            <a:t> Profiles and Illustrations » </a:t>
          </a:r>
          <a:endParaRPr lang="en-US" sz="1500" kern="1200"/>
        </a:p>
      </dsp:txBody>
      <dsp:txXfrm>
        <a:off x="0" y="5084274"/>
        <a:ext cx="6513603" cy="786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7704D-1B54-4778-A89C-3CE2614C744C}">
      <dsp:nvSpPr>
        <dsp:cNvPr id="0" name=""/>
        <dsp:cNvSpPr/>
      </dsp:nvSpPr>
      <dsp:spPr>
        <a:xfrm>
          <a:off x="0" y="346932"/>
          <a:ext cx="6513603" cy="2529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600" kern="1200"/>
            <a:t>Victoria: Communication integrated with French and ADST</a:t>
          </a:r>
          <a:endParaRPr lang="en-US" sz="4600" kern="1200"/>
        </a:p>
      </dsp:txBody>
      <dsp:txXfrm>
        <a:off x="123482" y="470414"/>
        <a:ext cx="6266639" cy="2282576"/>
      </dsp:txXfrm>
    </dsp:sp>
    <dsp:sp modelId="{5A4C1267-42D7-4FA0-9AA6-A96F01011CC7}">
      <dsp:nvSpPr>
        <dsp:cNvPr id="0" name=""/>
        <dsp:cNvSpPr/>
      </dsp:nvSpPr>
      <dsp:spPr>
        <a:xfrm>
          <a:off x="0" y="3008953"/>
          <a:ext cx="6513603" cy="25295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600" kern="1200"/>
            <a:t>Jen: Creative thinking integrated with Science, Language Arts and Art</a:t>
          </a:r>
          <a:endParaRPr lang="en-US" sz="4600" kern="1200"/>
        </a:p>
      </dsp:txBody>
      <dsp:txXfrm>
        <a:off x="123482" y="3132435"/>
        <a:ext cx="6266639" cy="228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05217-5402-4092-B955-4D5BDCB58278}">
      <dsp:nvSpPr>
        <dsp:cNvPr id="0" name=""/>
        <dsp:cNvSpPr/>
      </dsp:nvSpPr>
      <dsp:spPr>
        <a:xfrm>
          <a:off x="0" y="274295"/>
          <a:ext cx="6513603" cy="171942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100" kern="1200"/>
            <a:t>CSL keeps the learner at the center</a:t>
          </a:r>
          <a:endParaRPr lang="en-US" sz="3100" kern="1200"/>
        </a:p>
      </dsp:txBody>
      <dsp:txXfrm>
        <a:off x="83935" y="358230"/>
        <a:ext cx="6345733" cy="1551554"/>
      </dsp:txXfrm>
    </dsp:sp>
    <dsp:sp modelId="{C80846E3-F279-4C30-9D61-5DC52F595B08}">
      <dsp:nvSpPr>
        <dsp:cNvPr id="0" name=""/>
        <dsp:cNvSpPr/>
      </dsp:nvSpPr>
      <dsp:spPr>
        <a:xfrm>
          <a:off x="0" y="2083000"/>
          <a:ext cx="6513603" cy="1719424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100" kern="1200"/>
            <a:t>CSL is based on strengths, considers areas for growth and proposes a plan of action</a:t>
          </a:r>
          <a:endParaRPr lang="en-US" sz="3100" kern="1200"/>
        </a:p>
      </dsp:txBody>
      <dsp:txXfrm>
        <a:off x="83935" y="2166935"/>
        <a:ext cx="6345733" cy="1551554"/>
      </dsp:txXfrm>
    </dsp:sp>
    <dsp:sp modelId="{CC7E5E42-E64E-4F6F-A70C-F8FCE76BD6E1}">
      <dsp:nvSpPr>
        <dsp:cNvPr id="0" name=""/>
        <dsp:cNvSpPr/>
      </dsp:nvSpPr>
      <dsp:spPr>
        <a:xfrm>
          <a:off x="0" y="3891705"/>
          <a:ext cx="6513603" cy="1719424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100" kern="1200"/>
            <a:t>The audience is the parent, the family, those outside of the classroom; the language is user-friendly</a:t>
          </a:r>
          <a:endParaRPr lang="en-US" sz="3100" kern="1200"/>
        </a:p>
      </dsp:txBody>
      <dsp:txXfrm>
        <a:off x="83935" y="3975640"/>
        <a:ext cx="6345733" cy="1551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5C5AD-0518-45AA-B388-0D09C5BA7620}">
      <dsp:nvSpPr>
        <dsp:cNvPr id="0" name=""/>
        <dsp:cNvSpPr/>
      </dsp:nvSpPr>
      <dsp:spPr>
        <a:xfrm>
          <a:off x="0" y="55653"/>
          <a:ext cx="6513603" cy="16639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Two formal reports</a:t>
          </a:r>
          <a:endParaRPr lang="en-US" sz="3000" kern="1200"/>
        </a:p>
      </dsp:txBody>
      <dsp:txXfrm>
        <a:off x="81228" y="136881"/>
        <a:ext cx="6351147" cy="1501503"/>
      </dsp:txXfrm>
    </dsp:sp>
    <dsp:sp modelId="{E684D2E5-C9F1-42C4-B3A7-3CBD5C89F04C}">
      <dsp:nvSpPr>
        <dsp:cNvPr id="0" name=""/>
        <dsp:cNvSpPr/>
      </dsp:nvSpPr>
      <dsp:spPr>
        <a:xfrm>
          <a:off x="0" y="1806013"/>
          <a:ext cx="6513603" cy="166395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000" kern="1200"/>
            <a:t>Minimum of three ongoing communications, which may look like the following:</a:t>
          </a:r>
          <a:endParaRPr lang="en-US" sz="3000" kern="1200"/>
        </a:p>
      </dsp:txBody>
      <dsp:txXfrm>
        <a:off x="81228" y="1887241"/>
        <a:ext cx="6351147" cy="1501503"/>
      </dsp:txXfrm>
    </dsp:sp>
    <dsp:sp modelId="{D7115AD5-6590-42F3-9FDE-46B7F7D1B32F}">
      <dsp:nvSpPr>
        <dsp:cNvPr id="0" name=""/>
        <dsp:cNvSpPr/>
      </dsp:nvSpPr>
      <dsp:spPr>
        <a:xfrm>
          <a:off x="0" y="3469972"/>
          <a:ext cx="6513603" cy="2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300" i="1" kern="1200"/>
            <a:t>Goal-Setting Conferences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300" i="1" kern="1200"/>
            <a:t>Student-Led Conferences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300" i="1" kern="1200"/>
            <a:t>E-mail communication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300" i="1" kern="1200"/>
            <a:t>Phone conversation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300" i="1" kern="1200"/>
            <a:t>Digital or paper-based Student Portfolio sharing 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300" i="1" kern="1200"/>
            <a:t>Parent teacher meetings</a:t>
          </a:r>
          <a:endParaRPr lang="en-US" sz="2300" kern="1200"/>
        </a:p>
      </dsp:txBody>
      <dsp:txXfrm>
        <a:off x="0" y="3469972"/>
        <a:ext cx="6513603" cy="2359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0F2F6-F3E9-47BC-878A-AF339673A6EC}">
      <dsp:nvSpPr>
        <dsp:cNvPr id="0" name=""/>
        <dsp:cNvSpPr/>
      </dsp:nvSpPr>
      <dsp:spPr>
        <a:xfrm>
          <a:off x="0" y="149382"/>
          <a:ext cx="6513603" cy="16309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100" kern="1200"/>
            <a:t>No letter grades at the intermediate level</a:t>
          </a:r>
          <a:endParaRPr lang="en-US" sz="4100" kern="1200"/>
        </a:p>
      </dsp:txBody>
      <dsp:txXfrm>
        <a:off x="79618" y="229000"/>
        <a:ext cx="6354367" cy="1471744"/>
      </dsp:txXfrm>
    </dsp:sp>
    <dsp:sp modelId="{4A828467-5791-4EB0-89D0-9AD2B8E867F1}">
      <dsp:nvSpPr>
        <dsp:cNvPr id="0" name=""/>
        <dsp:cNvSpPr/>
      </dsp:nvSpPr>
      <dsp:spPr>
        <a:xfrm>
          <a:off x="0" y="1898443"/>
          <a:ext cx="6513603" cy="16309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100" kern="1200"/>
            <a:t>Anecdotal comments with a four-point « sliding scale »:</a:t>
          </a:r>
          <a:endParaRPr lang="en-US" sz="4100" kern="1200"/>
        </a:p>
      </dsp:txBody>
      <dsp:txXfrm>
        <a:off x="79618" y="1978061"/>
        <a:ext cx="6354367" cy="1471744"/>
      </dsp:txXfrm>
    </dsp:sp>
    <dsp:sp modelId="{961BB2FA-296C-4200-AE61-6453E1151662}">
      <dsp:nvSpPr>
        <dsp:cNvPr id="0" name=""/>
        <dsp:cNvSpPr/>
      </dsp:nvSpPr>
      <dsp:spPr>
        <a:xfrm>
          <a:off x="0" y="3529423"/>
          <a:ext cx="6513603" cy="2206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 dirty="0" err="1"/>
            <a:t>Beginning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/>
            <a:t>Developing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/>
            <a:t>Applying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3200" kern="1200" dirty="0" err="1"/>
            <a:t>Extending</a:t>
          </a:r>
          <a:endParaRPr lang="en-US" sz="3200" kern="1200" dirty="0"/>
        </a:p>
      </dsp:txBody>
      <dsp:txXfrm>
        <a:off x="0" y="3529423"/>
        <a:ext cx="6513603" cy="2206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0A657-3FFE-44DB-99F0-93B7FA635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68270-DD77-4624-BBB3-FCBD67D0D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9D899-E7E5-409F-8A0F-70E0F83E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791D4-2764-43F9-B45C-FF868F49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059F7-CC6B-47F2-9169-1D3AA4D3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6FEC-F60F-461B-B9E1-9725AB419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1DC606-5819-4C14-8C0D-11ED32BE3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1B933-CE32-4016-A060-B10B188D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CA809-1330-46CD-8093-9AAD74B9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83FF8-EB21-4FB2-8665-35AAF813C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6917B-E80F-466F-9B84-A88B2F65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93606-F81A-4A91-88C9-D712C961E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DB0C2-A4C5-45A9-BD54-4B9C5670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90DA7-56E7-4D3C-BDA5-469772DE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3DEEB-B079-4F08-9E7A-1903F3B6D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DCBD2-481A-4B29-B492-BA003B12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2B53-A040-4B4C-A054-1D77E77AA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8B67-F1B1-48CC-B6F6-9C27F58B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A8E1-86E1-4EC5-925F-850D841AC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2BE65-C369-46A2-B594-FDF963EA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7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0051-AF76-455C-A433-2182A1CC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5CF8A-0B2E-423C-AAFD-7E5F9A358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CD4D8-EFA9-43F2-B0D9-65AD653A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D1D44-406A-48CB-B34E-64E7708F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C0AD-41C4-4BF5-8DEF-EC89DC39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3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3361-07C3-4795-90AF-FA23D985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4A50-453A-4D67-BD0B-6C03F4EB0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2C666-70F1-4BAF-9EE7-A82B08BC4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F109E-0447-45E8-B835-1BFFE845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D5E0E-39C7-4B3F-B3DE-033B7EFEF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B2C2C-F385-4828-B586-907E9C7D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9CE5-47BC-4AC7-939D-275E8915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D6B55-39F0-461B-9A27-89F27CC0C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6BA38-25F7-446E-BF0C-67CACD0CE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E6D15-A172-4060-A00B-A562B9E5A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3B9084-25EF-4DEA-9557-81976002D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9B59F-BE00-4D5E-870C-7E96BD6C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F8ABCB-1D95-4604-87C9-B977B0A6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DBE77-6EFA-42A3-888E-C3B2CE08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CD4A-1552-4CB1-BC18-83599090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58CB5-1B2E-4311-AE56-D38B7EFB9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37CB1-2D25-4D0B-96E0-BC876E70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C184D-7F74-4760-B9CE-39CB9212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8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E8325-4FAE-405E-8DCD-F629F2A0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5911B1-2235-4A6D-8642-755DB39F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4EC8D-332C-4D4D-8BB0-DF1BEF51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0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5129-796D-4857-B3E7-8F60560E2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AE4D6-3D25-41A0-ACBC-440FC72B5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A863D-1B58-4893-A857-E8B0B4637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3FA72-8393-4FAB-8719-2B901236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9FD62-0DDB-471A-A6A0-2FC0C900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BC9DD-46DE-4F78-A35B-0F171F0B9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0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4DEB-F31E-4896-96EC-D0C3B760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4EC1A4-CBC5-40DC-A006-BEC58CF0D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16882-2455-4BBA-BE72-61E4BDC5A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3A1E-DF66-4BC3-AB4A-DDF75AAE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F6568-4228-4994-9F1B-2C90FDFC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ACD5A-4FEA-4870-BC7E-24295596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0AF51-A063-4EDF-8A7D-F95725134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A7340-ACC4-474E-8303-09E68B57D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80E71-3F03-432F-B6AD-F75EF8DB9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ACF3-EB04-4028-AA2B-0C48B13363AF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7AEFF-3A58-4C8E-BDFB-DF8E141C2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EB6DE-8A04-42B0-BCA0-0B52E7DD5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E4EC-FE8A-4402-970F-877D4B66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4C3CCD-6B0B-4244-B208-4C9052CEB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fr-CA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Core</a:t>
            </a:r>
            <a:r>
              <a:rPr lang="fr-CA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CA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Competencies</a:t>
            </a:r>
            <a:r>
              <a:rPr lang="fr-CA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CSL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15D5A-1E17-4875-9E5D-A3AA534B3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fr-CA" sz="2000">
                <a:solidFill>
                  <a:schemeClr val="accent1"/>
                </a:solidFill>
              </a:rPr>
              <a:t>By Jen Johnson and Victoria Lorieau</a:t>
            </a:r>
            <a:endParaRPr lang="en-US" sz="200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60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BFCB40-EB8F-4C8A-BE19-66D960D7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Brief overview of the Redesigned Curriculum website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187876-239B-498A-9581-2EF02CDE6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6139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5C2F8-6571-4C81-9AA6-982CA5066A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31978"/>
            <a:ext cx="6629400" cy="6594044"/>
          </a:xfrm>
        </p:spPr>
      </p:pic>
    </p:spTree>
    <p:extLst>
      <p:ext uri="{BB962C8B-B14F-4D97-AF65-F5344CB8AC3E}">
        <p14:creationId xmlns:p14="http://schemas.microsoft.com/office/powerpoint/2010/main" val="344633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011E2-BB9E-4E26-9BC9-4DE0553C8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Core Competencies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CCA4A0-3C35-49ED-80F6-EAD3F3F20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30839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21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BE083-8A33-4F42-B195-B5AB1CE9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Core Competency Examples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FE3E5B3E-3475-4232-85E8-8B31FB17D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4635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11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452FF4-5E3E-4F27-A2E6-3D3F9275D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CA" sz="3700">
                <a:solidFill>
                  <a:srgbClr val="FFFFFF"/>
                </a:solidFill>
              </a:rPr>
              <a:t>Communicating Student Learning (CSL)</a:t>
            </a:r>
            <a:endParaRPr lang="en-US" sz="37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0B9887-ABF2-4734-BE9E-C31F796EB9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32770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1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B915D-109A-40E1-BAFE-FE71DB35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CSL shift in « reporting »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B5B384-68A0-4598-B184-B45A7B25E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38939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013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4484DE-80FA-48DD-B5E0-4775DC56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CA">
                <a:solidFill>
                  <a:srgbClr val="FFFFFF"/>
                </a:solidFill>
              </a:rPr>
              <a:t>CSL shift in « reporting » (continued)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E58985-9833-417A-976D-289C4A214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9313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305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Core Competencies and CSL</vt:lpstr>
      <vt:lpstr>Brief overview of the Redesigned Curriculum website</vt:lpstr>
      <vt:lpstr>PowerPoint Presentation</vt:lpstr>
      <vt:lpstr>Core Competencies</vt:lpstr>
      <vt:lpstr>Core Competency Examples</vt:lpstr>
      <vt:lpstr>Communicating Student Learning (CSL)</vt:lpstr>
      <vt:lpstr>CSL shift in « reporting »</vt:lpstr>
      <vt:lpstr>CSL shift in « reporting »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Competencies and CSL</dc:title>
  <dc:creator>Victoria Lorieau</dc:creator>
  <cp:lastModifiedBy>Victoria Lorieau</cp:lastModifiedBy>
  <cp:revision>1</cp:revision>
  <dcterms:created xsi:type="dcterms:W3CDTF">2018-11-14T16:42:23Z</dcterms:created>
  <dcterms:modified xsi:type="dcterms:W3CDTF">2018-11-14T18:16:49Z</dcterms:modified>
</cp:coreProperties>
</file>